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DM Sans" pitchFamily="2" charset="0"/>
      <p:regular r:id="rId13"/>
    </p:embeddedFont>
    <p:embeddedFont>
      <p:font typeface="DM Sans Bold"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50B0"/>
        </a:solidFill>
        <a:effectLst/>
      </p:bgPr>
    </p:bg>
    <p:spTree>
      <p:nvGrpSpPr>
        <p:cNvPr id="1" name=""/>
        <p:cNvGrpSpPr/>
        <p:nvPr/>
      </p:nvGrpSpPr>
      <p:grpSpPr>
        <a:xfrm>
          <a:off x="0" y="0"/>
          <a:ext cx="0" cy="0"/>
          <a:chOff x="0" y="0"/>
          <a:chExt cx="0" cy="0"/>
        </a:xfrm>
      </p:grpSpPr>
      <p:sp>
        <p:nvSpPr>
          <p:cNvPr id="2" name="Freeform 2"/>
          <p:cNvSpPr/>
          <p:nvPr/>
        </p:nvSpPr>
        <p:spPr>
          <a:xfrm>
            <a:off x="602594" y="774705"/>
            <a:ext cx="7708636" cy="3529913"/>
          </a:xfrm>
          <a:custGeom>
            <a:avLst/>
            <a:gdLst/>
            <a:ahLst/>
            <a:cxnLst/>
            <a:rect l="l" t="t" r="r" b="b"/>
            <a:pathLst>
              <a:path w="7708636" h="3529913">
                <a:moveTo>
                  <a:pt x="0" y="0"/>
                </a:moveTo>
                <a:lnTo>
                  <a:pt x="7708637" y="0"/>
                </a:lnTo>
                <a:lnTo>
                  <a:pt x="7708637" y="3529913"/>
                </a:lnTo>
                <a:lnTo>
                  <a:pt x="0" y="3529913"/>
                </a:lnTo>
                <a:lnTo>
                  <a:pt x="0" y="0"/>
                </a:lnTo>
                <a:close/>
              </a:path>
            </a:pathLst>
          </a:custGeom>
          <a:blipFill>
            <a:blip r:embed="rId2"/>
            <a:stretch>
              <a:fillRect/>
            </a:stretch>
          </a:blipFill>
        </p:spPr>
      </p:sp>
      <p:sp>
        <p:nvSpPr>
          <p:cNvPr id="3" name="TextBox 3"/>
          <p:cNvSpPr txBox="1"/>
          <p:nvPr/>
        </p:nvSpPr>
        <p:spPr>
          <a:xfrm>
            <a:off x="9350588" y="2152185"/>
            <a:ext cx="7908712" cy="794004"/>
          </a:xfrm>
          <a:prstGeom prst="rect">
            <a:avLst/>
          </a:prstGeom>
        </p:spPr>
        <p:txBody>
          <a:bodyPr lIns="0" tIns="0" rIns="0" bIns="0" rtlCol="0" anchor="t">
            <a:spAutoFit/>
          </a:bodyPr>
          <a:lstStyle/>
          <a:p>
            <a:pPr marL="0" lvl="0" indent="0" algn="ctr">
              <a:lnSpc>
                <a:spcPts val="3107"/>
              </a:lnSpc>
              <a:spcBef>
                <a:spcPct val="0"/>
              </a:spcBef>
            </a:pPr>
            <a:r>
              <a:rPr lang="en-US" sz="2799">
                <a:solidFill>
                  <a:srgbClr val="FFFFFF"/>
                </a:solidFill>
                <a:latin typeface="DM Sans Bold"/>
                <a:ea typeface="DM Sans Bold"/>
                <a:cs typeface="DM Sans Bold"/>
                <a:sym typeface="DM Sans Bold"/>
              </a:rPr>
              <a:t>Nombre de la Escuela, Facultad, Instituto, Centro de Investigación o Dependencia</a:t>
            </a:r>
          </a:p>
        </p:txBody>
      </p:sp>
      <p:grpSp>
        <p:nvGrpSpPr>
          <p:cNvPr id="4" name="Group 4"/>
          <p:cNvGrpSpPr/>
          <p:nvPr/>
        </p:nvGrpSpPr>
        <p:grpSpPr>
          <a:xfrm>
            <a:off x="2031530" y="7534651"/>
            <a:ext cx="3370166" cy="970406"/>
            <a:chOff x="0" y="0"/>
            <a:chExt cx="4493554" cy="1293875"/>
          </a:xfrm>
        </p:grpSpPr>
        <p:sp>
          <p:nvSpPr>
            <p:cNvPr id="5" name="TextBox 5"/>
            <p:cNvSpPr txBox="1"/>
            <p:nvPr/>
          </p:nvSpPr>
          <p:spPr>
            <a:xfrm>
              <a:off x="0" y="19050"/>
              <a:ext cx="4493554" cy="544322"/>
            </a:xfrm>
            <a:prstGeom prst="rect">
              <a:avLst/>
            </a:prstGeom>
          </p:spPr>
          <p:txBody>
            <a:bodyPr lIns="0" tIns="0" rIns="0" bIns="0" rtlCol="0" anchor="t">
              <a:spAutoFit/>
            </a:bodyPr>
            <a:lstStyle/>
            <a:p>
              <a:pPr algn="l">
                <a:lnSpc>
                  <a:spcPts val="3107"/>
                </a:lnSpc>
              </a:pPr>
              <a:r>
                <a:rPr lang="en-US" sz="2799">
                  <a:solidFill>
                    <a:srgbClr val="FFFFFF"/>
                  </a:solidFill>
                  <a:latin typeface="DM Sans Bold"/>
                  <a:ea typeface="DM Sans Bold"/>
                  <a:cs typeface="DM Sans Bold"/>
                  <a:sym typeface="DM Sans Bold"/>
                </a:rPr>
                <a:t>Ponente</a:t>
              </a:r>
            </a:p>
          </p:txBody>
        </p:sp>
        <p:sp>
          <p:nvSpPr>
            <p:cNvPr id="6" name="TextBox 6"/>
            <p:cNvSpPr txBox="1"/>
            <p:nvPr/>
          </p:nvSpPr>
          <p:spPr>
            <a:xfrm>
              <a:off x="0" y="749553"/>
              <a:ext cx="4493554" cy="544322"/>
            </a:xfrm>
            <a:prstGeom prst="rect">
              <a:avLst/>
            </a:prstGeom>
          </p:spPr>
          <p:txBody>
            <a:bodyPr lIns="0" tIns="0" rIns="0" bIns="0" rtlCol="0" anchor="t">
              <a:spAutoFit/>
            </a:bodyPr>
            <a:lstStyle/>
            <a:p>
              <a:pPr algn="l">
                <a:lnSpc>
                  <a:spcPts val="3107"/>
                </a:lnSpc>
              </a:pPr>
              <a:r>
                <a:rPr lang="en-US" sz="2799">
                  <a:solidFill>
                    <a:srgbClr val="FFFFFF"/>
                  </a:solidFill>
                  <a:latin typeface="DM Sans"/>
                  <a:ea typeface="DM Sans"/>
                  <a:cs typeface="DM Sans"/>
                  <a:sym typeface="DM Sans"/>
                </a:rPr>
                <a:t>Nombre completo</a:t>
              </a:r>
            </a:p>
          </p:txBody>
        </p:sp>
      </p:grpSp>
      <p:sp>
        <p:nvSpPr>
          <p:cNvPr id="7" name="TextBox 7"/>
          <p:cNvSpPr txBox="1"/>
          <p:nvPr/>
        </p:nvSpPr>
        <p:spPr>
          <a:xfrm>
            <a:off x="12275042" y="8911585"/>
            <a:ext cx="4984258" cy="403479"/>
          </a:xfrm>
          <a:prstGeom prst="rect">
            <a:avLst/>
          </a:prstGeom>
        </p:spPr>
        <p:txBody>
          <a:bodyPr lIns="0" tIns="0" rIns="0" bIns="0" rtlCol="0" anchor="t">
            <a:spAutoFit/>
          </a:bodyPr>
          <a:lstStyle/>
          <a:p>
            <a:pPr algn="ctr">
              <a:lnSpc>
                <a:spcPts val="3107"/>
              </a:lnSpc>
            </a:pPr>
            <a:r>
              <a:rPr lang="en-US" sz="2799">
                <a:solidFill>
                  <a:srgbClr val="FFFFFF"/>
                </a:solidFill>
                <a:latin typeface="DM Sans"/>
                <a:ea typeface="DM Sans"/>
                <a:cs typeface="DM Sans"/>
                <a:sym typeface="DM Sans"/>
              </a:rPr>
              <a:t>Fecha y lugar de presentación</a:t>
            </a:r>
          </a:p>
        </p:txBody>
      </p:sp>
      <p:sp>
        <p:nvSpPr>
          <p:cNvPr id="8" name="TextBox 8"/>
          <p:cNvSpPr txBox="1"/>
          <p:nvPr/>
        </p:nvSpPr>
        <p:spPr>
          <a:xfrm>
            <a:off x="1191008" y="5219700"/>
            <a:ext cx="15905985" cy="1324356"/>
          </a:xfrm>
          <a:prstGeom prst="rect">
            <a:avLst/>
          </a:prstGeom>
        </p:spPr>
        <p:txBody>
          <a:bodyPr lIns="0" tIns="0" rIns="0" bIns="0" rtlCol="0" anchor="t">
            <a:spAutoFit/>
          </a:bodyPr>
          <a:lstStyle/>
          <a:p>
            <a:pPr algn="ctr">
              <a:lnSpc>
                <a:spcPts val="10212"/>
              </a:lnSpc>
            </a:pPr>
            <a:r>
              <a:rPr lang="en-US" sz="9200">
                <a:solidFill>
                  <a:srgbClr val="FFFFFF"/>
                </a:solidFill>
                <a:latin typeface="DM Sans Bold"/>
                <a:ea typeface="DM Sans Bold"/>
                <a:cs typeface="DM Sans Bold"/>
                <a:sym typeface="DM Sans Bold"/>
              </a:rPr>
              <a:t>Título o tema </a:t>
            </a:r>
          </a:p>
        </p:txBody>
      </p:sp>
      <p:grpSp>
        <p:nvGrpSpPr>
          <p:cNvPr id="9" name="Group 9"/>
          <p:cNvGrpSpPr/>
          <p:nvPr/>
        </p:nvGrpSpPr>
        <p:grpSpPr>
          <a:xfrm>
            <a:off x="0" y="9103800"/>
            <a:ext cx="9144000" cy="110935"/>
            <a:chOff x="0" y="0"/>
            <a:chExt cx="2408296" cy="29218"/>
          </a:xfrm>
        </p:grpSpPr>
        <p:sp>
          <p:nvSpPr>
            <p:cNvPr id="10" name="Freeform 10"/>
            <p:cNvSpPr/>
            <p:nvPr/>
          </p:nvSpPr>
          <p:spPr>
            <a:xfrm>
              <a:off x="0" y="0"/>
              <a:ext cx="2408296" cy="29218"/>
            </a:xfrm>
            <a:custGeom>
              <a:avLst/>
              <a:gdLst/>
              <a:ahLst/>
              <a:cxnLst/>
              <a:rect l="l" t="t" r="r" b="b"/>
              <a:pathLst>
                <a:path w="2408296" h="29218">
                  <a:moveTo>
                    <a:pt x="0" y="0"/>
                  </a:moveTo>
                  <a:lnTo>
                    <a:pt x="2408296" y="0"/>
                  </a:lnTo>
                  <a:lnTo>
                    <a:pt x="2408296" y="29218"/>
                  </a:lnTo>
                  <a:lnTo>
                    <a:pt x="0" y="29218"/>
                  </a:lnTo>
                  <a:close/>
                </a:path>
              </a:pathLst>
            </a:custGeom>
            <a:solidFill>
              <a:srgbClr val="CB9F44"/>
            </a:solidFill>
          </p:spPr>
        </p:sp>
        <p:sp>
          <p:nvSpPr>
            <p:cNvPr id="11" name="TextBox 11"/>
            <p:cNvSpPr txBox="1"/>
            <p:nvPr/>
          </p:nvSpPr>
          <p:spPr>
            <a:xfrm>
              <a:off x="0" y="-38100"/>
              <a:ext cx="2408296" cy="67318"/>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5401549" y="4915741"/>
            <a:ext cx="11857751" cy="661688"/>
          </a:xfrm>
          <a:prstGeom prst="rect">
            <a:avLst/>
          </a:prstGeom>
        </p:spPr>
        <p:txBody>
          <a:bodyPr lIns="0" tIns="0" rIns="0" bIns="0" rtlCol="0" anchor="t">
            <a:spAutoFit/>
          </a:bodyPr>
          <a:lstStyle/>
          <a:p>
            <a:pPr algn="l">
              <a:lnSpc>
                <a:spcPts val="2635"/>
              </a:lnSpc>
            </a:pPr>
            <a:r>
              <a:rPr lang="en-US" sz="2374">
                <a:solidFill>
                  <a:srgbClr val="1350B0"/>
                </a:solidFill>
                <a:latin typeface="DM Sans"/>
                <a:ea typeface="DM Sans"/>
                <a:cs typeface="DM Sans"/>
                <a:sym typeface="DM Sans"/>
              </a:rPr>
              <a:t>Lorem ipsum dolor sit amet, consectetur adipiscing elit. Ut a enim nec nisl ullamcorper eleifend. Praesent risus leo, fringilla et ipsum.</a:t>
            </a:r>
          </a:p>
        </p:txBody>
      </p:sp>
      <p:sp>
        <p:nvSpPr>
          <p:cNvPr id="3" name="TextBox 3"/>
          <p:cNvSpPr txBox="1"/>
          <p:nvPr/>
        </p:nvSpPr>
        <p:spPr>
          <a:xfrm>
            <a:off x="5401549" y="3823366"/>
            <a:ext cx="11857751" cy="661688"/>
          </a:xfrm>
          <a:prstGeom prst="rect">
            <a:avLst/>
          </a:prstGeom>
        </p:spPr>
        <p:txBody>
          <a:bodyPr lIns="0" tIns="0" rIns="0" bIns="0" rtlCol="0" anchor="t">
            <a:spAutoFit/>
          </a:bodyPr>
          <a:lstStyle/>
          <a:p>
            <a:pPr algn="l">
              <a:lnSpc>
                <a:spcPts val="2635"/>
              </a:lnSpc>
            </a:pPr>
            <a:r>
              <a:rPr lang="en-US" sz="2374">
                <a:solidFill>
                  <a:srgbClr val="1350B0"/>
                </a:solidFill>
                <a:latin typeface="DM Sans"/>
                <a:ea typeface="DM Sans"/>
                <a:cs typeface="DM Sans"/>
                <a:sym typeface="DM Sans"/>
              </a:rPr>
              <a:t>Lorem ipsum dolor sit amet, consectetur adipiscing elit. Ut a enim nec nisl ullamcorper eleifend. Praesent risus leo, fringilla et ipsum.</a:t>
            </a:r>
          </a:p>
        </p:txBody>
      </p:sp>
      <p:sp>
        <p:nvSpPr>
          <p:cNvPr id="4" name="TextBox 4"/>
          <p:cNvSpPr txBox="1"/>
          <p:nvPr/>
        </p:nvSpPr>
        <p:spPr>
          <a:xfrm>
            <a:off x="5401549" y="6008115"/>
            <a:ext cx="11857751" cy="661688"/>
          </a:xfrm>
          <a:prstGeom prst="rect">
            <a:avLst/>
          </a:prstGeom>
        </p:spPr>
        <p:txBody>
          <a:bodyPr lIns="0" tIns="0" rIns="0" bIns="0" rtlCol="0" anchor="t">
            <a:spAutoFit/>
          </a:bodyPr>
          <a:lstStyle/>
          <a:p>
            <a:pPr algn="l">
              <a:lnSpc>
                <a:spcPts val="2635"/>
              </a:lnSpc>
            </a:pPr>
            <a:r>
              <a:rPr lang="en-US" sz="2374">
                <a:solidFill>
                  <a:srgbClr val="1350B0"/>
                </a:solidFill>
                <a:latin typeface="DM Sans"/>
                <a:ea typeface="DM Sans"/>
                <a:cs typeface="DM Sans"/>
                <a:sym typeface="DM Sans"/>
              </a:rPr>
              <a:t>Lorem ipsum dolor sit amet, consectetur adipiscing elit. Ut a enim nec nisl ullamcorper eleifend. Praesent risus leo, fringilla et ipsum.</a:t>
            </a:r>
          </a:p>
        </p:txBody>
      </p:sp>
      <p:sp>
        <p:nvSpPr>
          <p:cNvPr id="5" name="TextBox 5"/>
          <p:cNvSpPr txBox="1"/>
          <p:nvPr/>
        </p:nvSpPr>
        <p:spPr>
          <a:xfrm>
            <a:off x="5401549" y="7100490"/>
            <a:ext cx="11857751" cy="661688"/>
          </a:xfrm>
          <a:prstGeom prst="rect">
            <a:avLst/>
          </a:prstGeom>
        </p:spPr>
        <p:txBody>
          <a:bodyPr lIns="0" tIns="0" rIns="0" bIns="0" rtlCol="0" anchor="t">
            <a:spAutoFit/>
          </a:bodyPr>
          <a:lstStyle/>
          <a:p>
            <a:pPr algn="l">
              <a:lnSpc>
                <a:spcPts val="2635"/>
              </a:lnSpc>
            </a:pPr>
            <a:r>
              <a:rPr lang="en-US" sz="2374">
                <a:solidFill>
                  <a:srgbClr val="1350B0"/>
                </a:solidFill>
                <a:latin typeface="DM Sans"/>
                <a:ea typeface="DM Sans"/>
                <a:cs typeface="DM Sans"/>
                <a:sym typeface="DM Sans"/>
              </a:rPr>
              <a:t>Lorem ipsum dolor sit amet, consectetur adipiscing elit. Ut a enim nec nisl ullamcorper eleifend. Praesent risus leo, fringilla et ipsum.</a:t>
            </a:r>
          </a:p>
        </p:txBody>
      </p:sp>
      <p:sp>
        <p:nvSpPr>
          <p:cNvPr id="6" name="TextBox 6"/>
          <p:cNvSpPr txBox="1"/>
          <p:nvPr/>
        </p:nvSpPr>
        <p:spPr>
          <a:xfrm>
            <a:off x="5401549" y="8192865"/>
            <a:ext cx="11857751" cy="661688"/>
          </a:xfrm>
          <a:prstGeom prst="rect">
            <a:avLst/>
          </a:prstGeom>
        </p:spPr>
        <p:txBody>
          <a:bodyPr lIns="0" tIns="0" rIns="0" bIns="0" rtlCol="0" anchor="t">
            <a:spAutoFit/>
          </a:bodyPr>
          <a:lstStyle/>
          <a:p>
            <a:pPr algn="l">
              <a:lnSpc>
                <a:spcPts val="2635"/>
              </a:lnSpc>
            </a:pPr>
            <a:r>
              <a:rPr lang="en-US" sz="2374">
                <a:solidFill>
                  <a:srgbClr val="1350B0"/>
                </a:solidFill>
                <a:latin typeface="DM Sans"/>
                <a:ea typeface="DM Sans"/>
                <a:cs typeface="DM Sans"/>
                <a:sym typeface="DM Sans"/>
              </a:rPr>
              <a:t>Lorem ipsum dolor sit amet, consectetur adipiscing elit. Ut a enim nec nisl ullamcorper eleifend. Praesent risus leo, fringilla et ipsum.</a:t>
            </a:r>
          </a:p>
        </p:txBody>
      </p:sp>
      <p:grpSp>
        <p:nvGrpSpPr>
          <p:cNvPr id="7" name="Group 7"/>
          <p:cNvGrpSpPr/>
          <p:nvPr/>
        </p:nvGrpSpPr>
        <p:grpSpPr>
          <a:xfrm>
            <a:off x="1028700" y="4896639"/>
            <a:ext cx="4185777" cy="680742"/>
            <a:chOff x="0" y="0"/>
            <a:chExt cx="5581036" cy="907656"/>
          </a:xfrm>
        </p:grpSpPr>
        <p:sp>
          <p:nvSpPr>
            <p:cNvPr id="8" name="TextBox 8"/>
            <p:cNvSpPr txBox="1"/>
            <p:nvPr/>
          </p:nvSpPr>
          <p:spPr>
            <a:xfrm>
              <a:off x="0" y="19050"/>
              <a:ext cx="5581036" cy="434778"/>
            </a:xfrm>
            <a:prstGeom prst="rect">
              <a:avLst/>
            </a:prstGeom>
          </p:spPr>
          <p:txBody>
            <a:bodyPr lIns="0" tIns="0" rIns="0" bIns="0" rtlCol="0" anchor="t">
              <a:spAutoFit/>
            </a:bodyPr>
            <a:lstStyle/>
            <a:p>
              <a:pPr algn="l">
                <a:lnSpc>
                  <a:spcPts val="2534"/>
                </a:lnSpc>
              </a:pPr>
              <a:r>
                <a:rPr lang="en-US" sz="2283">
                  <a:solidFill>
                    <a:srgbClr val="1350B0"/>
                  </a:solidFill>
                  <a:latin typeface="DM Sans Bold"/>
                  <a:ea typeface="DM Sans Bold"/>
                  <a:cs typeface="DM Sans Bold"/>
                  <a:sym typeface="DM Sans Bold"/>
                </a:rPr>
                <a:t>Alejandro Torres, 2030</a:t>
              </a:r>
            </a:p>
          </p:txBody>
        </p:sp>
        <p:sp>
          <p:nvSpPr>
            <p:cNvPr id="9" name="TextBox 9"/>
            <p:cNvSpPr txBox="1"/>
            <p:nvPr/>
          </p:nvSpPr>
          <p:spPr>
            <a:xfrm>
              <a:off x="0" y="472878"/>
              <a:ext cx="5581036" cy="434778"/>
            </a:xfrm>
            <a:prstGeom prst="rect">
              <a:avLst/>
            </a:prstGeom>
          </p:spPr>
          <p:txBody>
            <a:bodyPr lIns="0" tIns="0" rIns="0" bIns="0" rtlCol="0" anchor="t">
              <a:spAutoFit/>
            </a:bodyPr>
            <a:lstStyle/>
            <a:p>
              <a:pPr algn="l">
                <a:lnSpc>
                  <a:spcPts val="2534"/>
                </a:lnSpc>
              </a:pPr>
              <a:r>
                <a:rPr lang="en-US" sz="2283">
                  <a:solidFill>
                    <a:srgbClr val="1350B0"/>
                  </a:solidFill>
                  <a:latin typeface="DM Sans"/>
                  <a:ea typeface="DM Sans"/>
                  <a:cs typeface="DM Sans"/>
                  <a:sym typeface="DM Sans"/>
                </a:rPr>
                <a:t>Borcelle Investigación</a:t>
              </a:r>
            </a:p>
          </p:txBody>
        </p:sp>
      </p:grpSp>
      <p:grpSp>
        <p:nvGrpSpPr>
          <p:cNvPr id="10" name="Group 10"/>
          <p:cNvGrpSpPr/>
          <p:nvPr/>
        </p:nvGrpSpPr>
        <p:grpSpPr>
          <a:xfrm>
            <a:off x="1028700" y="3804264"/>
            <a:ext cx="4185777" cy="680742"/>
            <a:chOff x="0" y="0"/>
            <a:chExt cx="5581036" cy="907656"/>
          </a:xfrm>
        </p:grpSpPr>
        <p:sp>
          <p:nvSpPr>
            <p:cNvPr id="11" name="TextBox 11"/>
            <p:cNvSpPr txBox="1"/>
            <p:nvPr/>
          </p:nvSpPr>
          <p:spPr>
            <a:xfrm>
              <a:off x="0" y="19050"/>
              <a:ext cx="5581036" cy="434778"/>
            </a:xfrm>
            <a:prstGeom prst="rect">
              <a:avLst/>
            </a:prstGeom>
          </p:spPr>
          <p:txBody>
            <a:bodyPr lIns="0" tIns="0" rIns="0" bIns="0" rtlCol="0" anchor="t">
              <a:spAutoFit/>
            </a:bodyPr>
            <a:lstStyle/>
            <a:p>
              <a:pPr algn="l">
                <a:lnSpc>
                  <a:spcPts val="2534"/>
                </a:lnSpc>
              </a:pPr>
              <a:r>
                <a:rPr lang="en-US" sz="2283">
                  <a:solidFill>
                    <a:srgbClr val="1350B0"/>
                  </a:solidFill>
                  <a:latin typeface="DM Sans Bold"/>
                  <a:ea typeface="DM Sans Bold"/>
                  <a:cs typeface="DM Sans Bold"/>
                  <a:sym typeface="DM Sans Bold"/>
                </a:rPr>
                <a:t>Andrea Flores, 2030</a:t>
              </a:r>
            </a:p>
          </p:txBody>
        </p:sp>
        <p:sp>
          <p:nvSpPr>
            <p:cNvPr id="12" name="TextBox 12"/>
            <p:cNvSpPr txBox="1"/>
            <p:nvPr/>
          </p:nvSpPr>
          <p:spPr>
            <a:xfrm>
              <a:off x="0" y="472878"/>
              <a:ext cx="5581036" cy="434778"/>
            </a:xfrm>
            <a:prstGeom prst="rect">
              <a:avLst/>
            </a:prstGeom>
          </p:spPr>
          <p:txBody>
            <a:bodyPr lIns="0" tIns="0" rIns="0" bIns="0" rtlCol="0" anchor="t">
              <a:spAutoFit/>
            </a:bodyPr>
            <a:lstStyle/>
            <a:p>
              <a:pPr algn="l">
                <a:lnSpc>
                  <a:spcPts val="2534"/>
                </a:lnSpc>
              </a:pPr>
              <a:r>
                <a:rPr lang="en-US" sz="2283">
                  <a:solidFill>
                    <a:srgbClr val="1350B0"/>
                  </a:solidFill>
                  <a:latin typeface="DM Sans"/>
                  <a:ea typeface="DM Sans"/>
                  <a:cs typeface="DM Sans"/>
                  <a:sym typeface="DM Sans"/>
                </a:rPr>
                <a:t>Borcelle Investigación</a:t>
              </a:r>
            </a:p>
          </p:txBody>
        </p:sp>
      </p:grpSp>
      <p:grpSp>
        <p:nvGrpSpPr>
          <p:cNvPr id="13" name="Group 13"/>
          <p:cNvGrpSpPr/>
          <p:nvPr/>
        </p:nvGrpSpPr>
        <p:grpSpPr>
          <a:xfrm>
            <a:off x="1028700" y="5989014"/>
            <a:ext cx="4185777" cy="680742"/>
            <a:chOff x="0" y="0"/>
            <a:chExt cx="5581036" cy="907656"/>
          </a:xfrm>
        </p:grpSpPr>
        <p:sp>
          <p:nvSpPr>
            <p:cNvPr id="14" name="TextBox 14"/>
            <p:cNvSpPr txBox="1"/>
            <p:nvPr/>
          </p:nvSpPr>
          <p:spPr>
            <a:xfrm>
              <a:off x="0" y="19050"/>
              <a:ext cx="5581036" cy="434778"/>
            </a:xfrm>
            <a:prstGeom prst="rect">
              <a:avLst/>
            </a:prstGeom>
          </p:spPr>
          <p:txBody>
            <a:bodyPr lIns="0" tIns="0" rIns="0" bIns="0" rtlCol="0" anchor="t">
              <a:spAutoFit/>
            </a:bodyPr>
            <a:lstStyle/>
            <a:p>
              <a:pPr algn="l">
                <a:lnSpc>
                  <a:spcPts val="2534"/>
                </a:lnSpc>
              </a:pPr>
              <a:r>
                <a:rPr lang="en-US" sz="2283">
                  <a:solidFill>
                    <a:srgbClr val="1350B0"/>
                  </a:solidFill>
                  <a:latin typeface="DM Sans Bold"/>
                  <a:ea typeface="DM Sans Bold"/>
                  <a:cs typeface="DM Sans Bold"/>
                  <a:sym typeface="DM Sans Bold"/>
                </a:rPr>
                <a:t>Maite Allende, 2030</a:t>
              </a:r>
            </a:p>
          </p:txBody>
        </p:sp>
        <p:sp>
          <p:nvSpPr>
            <p:cNvPr id="15" name="TextBox 15"/>
            <p:cNvSpPr txBox="1"/>
            <p:nvPr/>
          </p:nvSpPr>
          <p:spPr>
            <a:xfrm>
              <a:off x="0" y="472878"/>
              <a:ext cx="5581036" cy="434778"/>
            </a:xfrm>
            <a:prstGeom prst="rect">
              <a:avLst/>
            </a:prstGeom>
          </p:spPr>
          <p:txBody>
            <a:bodyPr lIns="0" tIns="0" rIns="0" bIns="0" rtlCol="0" anchor="t">
              <a:spAutoFit/>
            </a:bodyPr>
            <a:lstStyle/>
            <a:p>
              <a:pPr algn="l">
                <a:lnSpc>
                  <a:spcPts val="2534"/>
                </a:lnSpc>
              </a:pPr>
              <a:r>
                <a:rPr lang="en-US" sz="2283">
                  <a:solidFill>
                    <a:srgbClr val="1350B0"/>
                  </a:solidFill>
                  <a:latin typeface="DM Sans"/>
                  <a:ea typeface="DM Sans"/>
                  <a:cs typeface="DM Sans"/>
                  <a:sym typeface="DM Sans"/>
                </a:rPr>
                <a:t>Borcelle Investigación</a:t>
              </a:r>
            </a:p>
          </p:txBody>
        </p:sp>
      </p:grpSp>
      <p:grpSp>
        <p:nvGrpSpPr>
          <p:cNvPr id="16" name="Group 16"/>
          <p:cNvGrpSpPr/>
          <p:nvPr/>
        </p:nvGrpSpPr>
        <p:grpSpPr>
          <a:xfrm>
            <a:off x="1028700" y="7081389"/>
            <a:ext cx="4185777" cy="680742"/>
            <a:chOff x="0" y="0"/>
            <a:chExt cx="5581036" cy="907656"/>
          </a:xfrm>
        </p:grpSpPr>
        <p:sp>
          <p:nvSpPr>
            <p:cNvPr id="17" name="TextBox 17"/>
            <p:cNvSpPr txBox="1"/>
            <p:nvPr/>
          </p:nvSpPr>
          <p:spPr>
            <a:xfrm>
              <a:off x="0" y="19050"/>
              <a:ext cx="5581036" cy="434778"/>
            </a:xfrm>
            <a:prstGeom prst="rect">
              <a:avLst/>
            </a:prstGeom>
          </p:spPr>
          <p:txBody>
            <a:bodyPr lIns="0" tIns="0" rIns="0" bIns="0" rtlCol="0" anchor="t">
              <a:spAutoFit/>
            </a:bodyPr>
            <a:lstStyle/>
            <a:p>
              <a:pPr algn="l">
                <a:lnSpc>
                  <a:spcPts val="2534"/>
                </a:lnSpc>
              </a:pPr>
              <a:r>
                <a:rPr lang="en-US" sz="2283">
                  <a:solidFill>
                    <a:srgbClr val="1350B0"/>
                  </a:solidFill>
                  <a:latin typeface="DM Sans Bold"/>
                  <a:ea typeface="DM Sans Bold"/>
                  <a:cs typeface="DM Sans Bold"/>
                  <a:sym typeface="DM Sans Bold"/>
                </a:rPr>
                <a:t>Leire Arza, 2030</a:t>
              </a:r>
            </a:p>
          </p:txBody>
        </p:sp>
        <p:sp>
          <p:nvSpPr>
            <p:cNvPr id="18" name="TextBox 18"/>
            <p:cNvSpPr txBox="1"/>
            <p:nvPr/>
          </p:nvSpPr>
          <p:spPr>
            <a:xfrm>
              <a:off x="0" y="472878"/>
              <a:ext cx="5581036" cy="434778"/>
            </a:xfrm>
            <a:prstGeom prst="rect">
              <a:avLst/>
            </a:prstGeom>
          </p:spPr>
          <p:txBody>
            <a:bodyPr lIns="0" tIns="0" rIns="0" bIns="0" rtlCol="0" anchor="t">
              <a:spAutoFit/>
            </a:bodyPr>
            <a:lstStyle/>
            <a:p>
              <a:pPr algn="l">
                <a:lnSpc>
                  <a:spcPts val="2534"/>
                </a:lnSpc>
              </a:pPr>
              <a:r>
                <a:rPr lang="en-US" sz="2283">
                  <a:solidFill>
                    <a:srgbClr val="1350B0"/>
                  </a:solidFill>
                  <a:latin typeface="DM Sans"/>
                  <a:ea typeface="DM Sans"/>
                  <a:cs typeface="DM Sans"/>
                  <a:sym typeface="DM Sans"/>
                </a:rPr>
                <a:t>Borcelle Investigación</a:t>
              </a:r>
            </a:p>
          </p:txBody>
        </p:sp>
      </p:grpSp>
      <p:grpSp>
        <p:nvGrpSpPr>
          <p:cNvPr id="19" name="Group 19"/>
          <p:cNvGrpSpPr/>
          <p:nvPr/>
        </p:nvGrpSpPr>
        <p:grpSpPr>
          <a:xfrm>
            <a:off x="1028700" y="8173764"/>
            <a:ext cx="4185777" cy="680742"/>
            <a:chOff x="0" y="0"/>
            <a:chExt cx="5581036" cy="907656"/>
          </a:xfrm>
        </p:grpSpPr>
        <p:sp>
          <p:nvSpPr>
            <p:cNvPr id="20" name="TextBox 20"/>
            <p:cNvSpPr txBox="1"/>
            <p:nvPr/>
          </p:nvSpPr>
          <p:spPr>
            <a:xfrm>
              <a:off x="0" y="19050"/>
              <a:ext cx="5581036" cy="434778"/>
            </a:xfrm>
            <a:prstGeom prst="rect">
              <a:avLst/>
            </a:prstGeom>
          </p:spPr>
          <p:txBody>
            <a:bodyPr lIns="0" tIns="0" rIns="0" bIns="0" rtlCol="0" anchor="t">
              <a:spAutoFit/>
            </a:bodyPr>
            <a:lstStyle/>
            <a:p>
              <a:pPr algn="l">
                <a:lnSpc>
                  <a:spcPts val="2534"/>
                </a:lnSpc>
              </a:pPr>
              <a:r>
                <a:rPr lang="en-US" sz="2283">
                  <a:solidFill>
                    <a:srgbClr val="1350B0"/>
                  </a:solidFill>
                  <a:latin typeface="DM Sans Bold"/>
                  <a:ea typeface="DM Sans Bold"/>
                  <a:cs typeface="DM Sans Bold"/>
                  <a:sym typeface="DM Sans Bold"/>
                </a:rPr>
                <a:t>Lúa Couceiro, 2030</a:t>
              </a:r>
            </a:p>
          </p:txBody>
        </p:sp>
        <p:sp>
          <p:nvSpPr>
            <p:cNvPr id="21" name="TextBox 21"/>
            <p:cNvSpPr txBox="1"/>
            <p:nvPr/>
          </p:nvSpPr>
          <p:spPr>
            <a:xfrm>
              <a:off x="0" y="472878"/>
              <a:ext cx="5581036" cy="434778"/>
            </a:xfrm>
            <a:prstGeom prst="rect">
              <a:avLst/>
            </a:prstGeom>
          </p:spPr>
          <p:txBody>
            <a:bodyPr lIns="0" tIns="0" rIns="0" bIns="0" rtlCol="0" anchor="t">
              <a:spAutoFit/>
            </a:bodyPr>
            <a:lstStyle/>
            <a:p>
              <a:pPr algn="l">
                <a:lnSpc>
                  <a:spcPts val="2534"/>
                </a:lnSpc>
              </a:pPr>
              <a:r>
                <a:rPr lang="en-US" sz="2283">
                  <a:solidFill>
                    <a:srgbClr val="1350B0"/>
                  </a:solidFill>
                  <a:latin typeface="DM Sans"/>
                  <a:ea typeface="DM Sans"/>
                  <a:cs typeface="DM Sans"/>
                  <a:sym typeface="DM Sans"/>
                </a:rPr>
                <a:t>Borcelle Investigación</a:t>
              </a:r>
            </a:p>
          </p:txBody>
        </p:sp>
      </p:grpSp>
      <p:sp>
        <p:nvSpPr>
          <p:cNvPr id="22" name="TextBox 22"/>
          <p:cNvSpPr txBox="1"/>
          <p:nvPr/>
        </p:nvSpPr>
        <p:spPr>
          <a:xfrm>
            <a:off x="1028700" y="1574706"/>
            <a:ext cx="6637890" cy="1324356"/>
          </a:xfrm>
          <a:prstGeom prst="rect">
            <a:avLst/>
          </a:prstGeom>
        </p:spPr>
        <p:txBody>
          <a:bodyPr lIns="0" tIns="0" rIns="0" bIns="0" rtlCol="0" anchor="t">
            <a:spAutoFit/>
          </a:bodyPr>
          <a:lstStyle/>
          <a:p>
            <a:pPr algn="l">
              <a:lnSpc>
                <a:spcPts val="10212"/>
              </a:lnSpc>
            </a:pPr>
            <a:r>
              <a:rPr lang="en-US" sz="9200">
                <a:solidFill>
                  <a:srgbClr val="1350B0"/>
                </a:solidFill>
                <a:latin typeface="DM Sans Bold"/>
                <a:ea typeface="DM Sans Bold"/>
                <a:cs typeface="DM Sans Bold"/>
                <a:sym typeface="DM Sans Bold"/>
              </a:rPr>
              <a:t>Bibliografía</a:t>
            </a:r>
          </a:p>
        </p:txBody>
      </p:sp>
      <p:sp>
        <p:nvSpPr>
          <p:cNvPr id="23" name="Freeform 23"/>
          <p:cNvSpPr/>
          <p:nvPr/>
        </p:nvSpPr>
        <p:spPr>
          <a:xfrm>
            <a:off x="16056432" y="117865"/>
            <a:ext cx="2080919" cy="2080919"/>
          </a:xfrm>
          <a:custGeom>
            <a:avLst/>
            <a:gdLst/>
            <a:ahLst/>
            <a:cxnLst/>
            <a:rect l="l" t="t" r="r" b="b"/>
            <a:pathLst>
              <a:path w="2080919" h="2080919">
                <a:moveTo>
                  <a:pt x="0" y="0"/>
                </a:moveTo>
                <a:lnTo>
                  <a:pt x="2080919" y="0"/>
                </a:lnTo>
                <a:lnTo>
                  <a:pt x="2080919" y="2080919"/>
                </a:lnTo>
                <a:lnTo>
                  <a:pt x="0" y="2080919"/>
                </a:lnTo>
                <a:lnTo>
                  <a:pt x="0" y="0"/>
                </a:lnTo>
                <a:close/>
              </a:path>
            </a:pathLst>
          </a:custGeom>
          <a:blipFill>
            <a:blip r:embed="rId2"/>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350B0"/>
        </a:solidFill>
        <a:effectLst/>
      </p:bgPr>
    </p:bg>
    <p:spTree>
      <p:nvGrpSpPr>
        <p:cNvPr id="1" name=""/>
        <p:cNvGrpSpPr/>
        <p:nvPr/>
      </p:nvGrpSpPr>
      <p:grpSpPr>
        <a:xfrm>
          <a:off x="0" y="0"/>
          <a:ext cx="0" cy="0"/>
          <a:chOff x="0" y="0"/>
          <a:chExt cx="0" cy="0"/>
        </a:xfrm>
      </p:grpSpPr>
      <p:sp>
        <p:nvSpPr>
          <p:cNvPr id="2" name="TextBox 2"/>
          <p:cNvSpPr txBox="1"/>
          <p:nvPr/>
        </p:nvSpPr>
        <p:spPr>
          <a:xfrm>
            <a:off x="1191008" y="7027483"/>
            <a:ext cx="15905985" cy="1324356"/>
          </a:xfrm>
          <a:prstGeom prst="rect">
            <a:avLst/>
          </a:prstGeom>
        </p:spPr>
        <p:txBody>
          <a:bodyPr lIns="0" tIns="0" rIns="0" bIns="0" rtlCol="0" anchor="t">
            <a:spAutoFit/>
          </a:bodyPr>
          <a:lstStyle/>
          <a:p>
            <a:pPr algn="ctr">
              <a:lnSpc>
                <a:spcPts val="10212"/>
              </a:lnSpc>
            </a:pPr>
            <a:r>
              <a:rPr lang="en-US" sz="9200">
                <a:solidFill>
                  <a:srgbClr val="FFFFFF"/>
                </a:solidFill>
                <a:latin typeface="DM Sans Bold"/>
                <a:ea typeface="DM Sans Bold"/>
                <a:cs typeface="DM Sans Bold"/>
                <a:sym typeface="DM Sans Bold"/>
              </a:rPr>
              <a:t>¡Gracias por la atención!</a:t>
            </a:r>
          </a:p>
        </p:txBody>
      </p:sp>
      <p:sp>
        <p:nvSpPr>
          <p:cNvPr id="3" name="TextBox 3"/>
          <p:cNvSpPr txBox="1"/>
          <p:nvPr/>
        </p:nvSpPr>
        <p:spPr>
          <a:xfrm>
            <a:off x="4864669" y="5271454"/>
            <a:ext cx="7908712" cy="794004"/>
          </a:xfrm>
          <a:prstGeom prst="rect">
            <a:avLst/>
          </a:prstGeom>
        </p:spPr>
        <p:txBody>
          <a:bodyPr lIns="0" tIns="0" rIns="0" bIns="0" rtlCol="0" anchor="t">
            <a:spAutoFit/>
          </a:bodyPr>
          <a:lstStyle/>
          <a:p>
            <a:pPr algn="ctr">
              <a:lnSpc>
                <a:spcPts val="3107"/>
              </a:lnSpc>
            </a:pPr>
            <a:r>
              <a:rPr lang="en-US" sz="2799">
                <a:solidFill>
                  <a:srgbClr val="FFFFFF"/>
                </a:solidFill>
                <a:latin typeface="DM Sans Bold"/>
                <a:ea typeface="DM Sans Bold"/>
                <a:cs typeface="DM Sans Bold"/>
                <a:sym typeface="DM Sans Bold"/>
              </a:rPr>
              <a:t>Nombre de la Escuela, Facultad, Instituto</a:t>
            </a:r>
          </a:p>
          <a:p>
            <a:pPr marL="0" lvl="0" indent="0" algn="ctr">
              <a:lnSpc>
                <a:spcPts val="3107"/>
              </a:lnSpc>
              <a:spcBef>
                <a:spcPct val="0"/>
              </a:spcBef>
            </a:pPr>
            <a:r>
              <a:rPr lang="en-US" sz="2799">
                <a:solidFill>
                  <a:srgbClr val="FFFFFF"/>
                </a:solidFill>
                <a:latin typeface="DM Sans Bold"/>
                <a:ea typeface="DM Sans Bold"/>
                <a:cs typeface="DM Sans Bold"/>
                <a:sym typeface="DM Sans Bold"/>
              </a:rPr>
              <a:t> o Centro de Investigación</a:t>
            </a:r>
          </a:p>
        </p:txBody>
      </p:sp>
      <p:sp>
        <p:nvSpPr>
          <p:cNvPr id="4" name="Freeform 4"/>
          <p:cNvSpPr/>
          <p:nvPr/>
        </p:nvSpPr>
        <p:spPr>
          <a:xfrm>
            <a:off x="4964707" y="1613587"/>
            <a:ext cx="7708636" cy="3529913"/>
          </a:xfrm>
          <a:custGeom>
            <a:avLst/>
            <a:gdLst/>
            <a:ahLst/>
            <a:cxnLst/>
            <a:rect l="l" t="t" r="r" b="b"/>
            <a:pathLst>
              <a:path w="7708636" h="3529913">
                <a:moveTo>
                  <a:pt x="0" y="0"/>
                </a:moveTo>
                <a:lnTo>
                  <a:pt x="7708637" y="0"/>
                </a:lnTo>
                <a:lnTo>
                  <a:pt x="7708637" y="3529913"/>
                </a:lnTo>
                <a:lnTo>
                  <a:pt x="0" y="3529913"/>
                </a:lnTo>
                <a:lnTo>
                  <a:pt x="0" y="0"/>
                </a:lnTo>
                <a:close/>
              </a:path>
            </a:pathLst>
          </a:custGeom>
          <a:blipFill>
            <a:blip r:embed="rId2"/>
            <a:stretch>
              <a:fillRect/>
            </a:stretch>
          </a:blipFill>
        </p:spPr>
      </p:sp>
      <p:grpSp>
        <p:nvGrpSpPr>
          <p:cNvPr id="5" name="Group 5"/>
          <p:cNvGrpSpPr/>
          <p:nvPr/>
        </p:nvGrpSpPr>
        <p:grpSpPr>
          <a:xfrm>
            <a:off x="-76585" y="9237510"/>
            <a:ext cx="18441171" cy="126422"/>
            <a:chOff x="0" y="0"/>
            <a:chExt cx="4856934" cy="33296"/>
          </a:xfrm>
        </p:grpSpPr>
        <p:sp>
          <p:nvSpPr>
            <p:cNvPr id="6" name="Freeform 6"/>
            <p:cNvSpPr/>
            <p:nvPr/>
          </p:nvSpPr>
          <p:spPr>
            <a:xfrm>
              <a:off x="0" y="0"/>
              <a:ext cx="4856934" cy="33296"/>
            </a:xfrm>
            <a:custGeom>
              <a:avLst/>
              <a:gdLst/>
              <a:ahLst/>
              <a:cxnLst/>
              <a:rect l="l" t="t" r="r" b="b"/>
              <a:pathLst>
                <a:path w="4856934" h="33296">
                  <a:moveTo>
                    <a:pt x="0" y="0"/>
                  </a:moveTo>
                  <a:lnTo>
                    <a:pt x="4856934" y="0"/>
                  </a:lnTo>
                  <a:lnTo>
                    <a:pt x="4856934" y="33296"/>
                  </a:lnTo>
                  <a:lnTo>
                    <a:pt x="0" y="33296"/>
                  </a:lnTo>
                  <a:close/>
                </a:path>
              </a:pathLst>
            </a:custGeom>
            <a:solidFill>
              <a:srgbClr val="CB9F44"/>
            </a:solidFill>
          </p:spPr>
        </p:sp>
        <p:sp>
          <p:nvSpPr>
            <p:cNvPr id="7" name="TextBox 7"/>
            <p:cNvSpPr txBox="1"/>
            <p:nvPr/>
          </p:nvSpPr>
          <p:spPr>
            <a:xfrm>
              <a:off x="0" y="-38100"/>
              <a:ext cx="4856934" cy="71396"/>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2435462" y="1510523"/>
            <a:ext cx="2757451" cy="2818955"/>
          </a:xfrm>
          <a:custGeom>
            <a:avLst/>
            <a:gdLst/>
            <a:ahLst/>
            <a:cxnLst/>
            <a:rect l="l" t="t" r="r" b="b"/>
            <a:pathLst>
              <a:path w="2757451" h="2818955">
                <a:moveTo>
                  <a:pt x="0" y="0"/>
                </a:moveTo>
                <a:lnTo>
                  <a:pt x="2757450" y="0"/>
                </a:lnTo>
                <a:lnTo>
                  <a:pt x="2757450" y="2818955"/>
                </a:lnTo>
                <a:lnTo>
                  <a:pt x="0" y="28189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567367" y="2565776"/>
            <a:ext cx="6124159" cy="1324356"/>
          </a:xfrm>
          <a:prstGeom prst="rect">
            <a:avLst/>
          </a:prstGeom>
        </p:spPr>
        <p:txBody>
          <a:bodyPr lIns="0" tIns="0" rIns="0" bIns="0" rtlCol="0" anchor="t">
            <a:spAutoFit/>
          </a:bodyPr>
          <a:lstStyle/>
          <a:p>
            <a:pPr algn="l">
              <a:lnSpc>
                <a:spcPts val="10212"/>
              </a:lnSpc>
            </a:pPr>
            <a:r>
              <a:rPr lang="en-US" sz="9200">
                <a:solidFill>
                  <a:srgbClr val="1350B0"/>
                </a:solidFill>
                <a:latin typeface="DM Sans Bold"/>
                <a:ea typeface="DM Sans Bold"/>
                <a:cs typeface="DM Sans Bold"/>
                <a:sym typeface="DM Sans Bold"/>
              </a:rPr>
              <a:t>Contenido</a:t>
            </a:r>
          </a:p>
        </p:txBody>
      </p:sp>
      <p:sp>
        <p:nvSpPr>
          <p:cNvPr id="4" name="TextBox 4"/>
          <p:cNvSpPr txBox="1"/>
          <p:nvPr/>
        </p:nvSpPr>
        <p:spPr>
          <a:xfrm>
            <a:off x="2435462" y="5654485"/>
            <a:ext cx="4450868" cy="550812"/>
          </a:xfrm>
          <a:prstGeom prst="rect">
            <a:avLst/>
          </a:prstGeom>
        </p:spPr>
        <p:txBody>
          <a:bodyPr lIns="0" tIns="0" rIns="0" bIns="0" rtlCol="0" anchor="t">
            <a:spAutoFit/>
          </a:bodyPr>
          <a:lstStyle/>
          <a:p>
            <a:pPr algn="l">
              <a:lnSpc>
                <a:spcPts val="4332"/>
              </a:lnSpc>
            </a:pPr>
            <a:r>
              <a:rPr lang="en-US" sz="3902">
                <a:solidFill>
                  <a:srgbClr val="1350B0"/>
                </a:solidFill>
                <a:latin typeface="DM Sans"/>
                <a:ea typeface="DM Sans"/>
                <a:cs typeface="DM Sans"/>
                <a:sym typeface="DM Sans"/>
              </a:rPr>
              <a:t>Introducción</a:t>
            </a:r>
          </a:p>
        </p:txBody>
      </p:sp>
      <p:sp>
        <p:nvSpPr>
          <p:cNvPr id="5" name="TextBox 5"/>
          <p:cNvSpPr txBox="1"/>
          <p:nvPr/>
        </p:nvSpPr>
        <p:spPr>
          <a:xfrm>
            <a:off x="9466092" y="5654485"/>
            <a:ext cx="4450868" cy="550812"/>
          </a:xfrm>
          <a:prstGeom prst="rect">
            <a:avLst/>
          </a:prstGeom>
        </p:spPr>
        <p:txBody>
          <a:bodyPr lIns="0" tIns="0" rIns="0" bIns="0" rtlCol="0" anchor="t">
            <a:spAutoFit/>
          </a:bodyPr>
          <a:lstStyle/>
          <a:p>
            <a:pPr algn="l">
              <a:lnSpc>
                <a:spcPts val="4332"/>
              </a:lnSpc>
            </a:pPr>
            <a:r>
              <a:rPr lang="en-US" sz="3902">
                <a:solidFill>
                  <a:srgbClr val="1350B0"/>
                </a:solidFill>
                <a:latin typeface="DM Sans"/>
                <a:ea typeface="DM Sans"/>
                <a:cs typeface="DM Sans"/>
                <a:sym typeface="DM Sans"/>
              </a:rPr>
              <a:t>Marco teórico</a:t>
            </a:r>
          </a:p>
        </p:txBody>
      </p:sp>
      <p:sp>
        <p:nvSpPr>
          <p:cNvPr id="6" name="TextBox 6"/>
          <p:cNvSpPr txBox="1"/>
          <p:nvPr/>
        </p:nvSpPr>
        <p:spPr>
          <a:xfrm>
            <a:off x="2435462" y="6514156"/>
            <a:ext cx="4450868" cy="550830"/>
          </a:xfrm>
          <a:prstGeom prst="rect">
            <a:avLst/>
          </a:prstGeom>
        </p:spPr>
        <p:txBody>
          <a:bodyPr lIns="0" tIns="0" rIns="0" bIns="0" rtlCol="0" anchor="t">
            <a:spAutoFit/>
          </a:bodyPr>
          <a:lstStyle/>
          <a:p>
            <a:pPr algn="l">
              <a:lnSpc>
                <a:spcPts val="4332"/>
              </a:lnSpc>
            </a:pPr>
            <a:r>
              <a:rPr lang="en-US" sz="3902">
                <a:solidFill>
                  <a:srgbClr val="1350B0"/>
                </a:solidFill>
                <a:latin typeface="DM Sans"/>
                <a:ea typeface="DM Sans"/>
                <a:cs typeface="DM Sans"/>
                <a:sym typeface="DM Sans"/>
              </a:rPr>
              <a:t>Texto e imagen</a:t>
            </a:r>
          </a:p>
        </p:txBody>
      </p:sp>
      <p:sp>
        <p:nvSpPr>
          <p:cNvPr id="7" name="TextBox 7"/>
          <p:cNvSpPr txBox="1"/>
          <p:nvPr/>
        </p:nvSpPr>
        <p:spPr>
          <a:xfrm>
            <a:off x="9466092" y="6514156"/>
            <a:ext cx="4450868" cy="550812"/>
          </a:xfrm>
          <a:prstGeom prst="rect">
            <a:avLst/>
          </a:prstGeom>
        </p:spPr>
        <p:txBody>
          <a:bodyPr lIns="0" tIns="0" rIns="0" bIns="0" rtlCol="0" anchor="t">
            <a:spAutoFit/>
          </a:bodyPr>
          <a:lstStyle/>
          <a:p>
            <a:pPr algn="l">
              <a:lnSpc>
                <a:spcPts val="4332"/>
              </a:lnSpc>
            </a:pPr>
            <a:r>
              <a:rPr lang="en-US" sz="3902">
                <a:solidFill>
                  <a:srgbClr val="1350B0"/>
                </a:solidFill>
                <a:latin typeface="DM Sans"/>
                <a:ea typeface="DM Sans"/>
                <a:cs typeface="DM Sans"/>
                <a:sym typeface="DM Sans"/>
              </a:rPr>
              <a:t>Resultados</a:t>
            </a:r>
          </a:p>
        </p:txBody>
      </p:sp>
      <p:sp>
        <p:nvSpPr>
          <p:cNvPr id="8" name="TextBox 8"/>
          <p:cNvSpPr txBox="1"/>
          <p:nvPr/>
        </p:nvSpPr>
        <p:spPr>
          <a:xfrm>
            <a:off x="2435462" y="7369911"/>
            <a:ext cx="4450868" cy="550830"/>
          </a:xfrm>
          <a:prstGeom prst="rect">
            <a:avLst/>
          </a:prstGeom>
        </p:spPr>
        <p:txBody>
          <a:bodyPr lIns="0" tIns="0" rIns="0" bIns="0" rtlCol="0" anchor="t">
            <a:spAutoFit/>
          </a:bodyPr>
          <a:lstStyle/>
          <a:p>
            <a:pPr algn="l">
              <a:lnSpc>
                <a:spcPts val="4332"/>
              </a:lnSpc>
            </a:pPr>
            <a:r>
              <a:rPr lang="en-US" sz="3902">
                <a:solidFill>
                  <a:srgbClr val="1350B0"/>
                </a:solidFill>
                <a:latin typeface="DM Sans"/>
                <a:ea typeface="DM Sans"/>
                <a:cs typeface="DM Sans"/>
                <a:sym typeface="DM Sans"/>
              </a:rPr>
              <a:t>Texto y diagramas</a:t>
            </a:r>
          </a:p>
        </p:txBody>
      </p:sp>
      <p:sp>
        <p:nvSpPr>
          <p:cNvPr id="9" name="TextBox 9"/>
          <p:cNvSpPr txBox="1"/>
          <p:nvPr/>
        </p:nvSpPr>
        <p:spPr>
          <a:xfrm>
            <a:off x="9466092" y="7369911"/>
            <a:ext cx="4450868" cy="550812"/>
          </a:xfrm>
          <a:prstGeom prst="rect">
            <a:avLst/>
          </a:prstGeom>
        </p:spPr>
        <p:txBody>
          <a:bodyPr lIns="0" tIns="0" rIns="0" bIns="0" rtlCol="0" anchor="t">
            <a:spAutoFit/>
          </a:bodyPr>
          <a:lstStyle/>
          <a:p>
            <a:pPr algn="l">
              <a:lnSpc>
                <a:spcPts val="4332"/>
              </a:lnSpc>
            </a:pPr>
            <a:r>
              <a:rPr lang="en-US" sz="3902">
                <a:solidFill>
                  <a:srgbClr val="1350B0"/>
                </a:solidFill>
                <a:latin typeface="DM Sans"/>
                <a:ea typeface="DM Sans"/>
                <a:cs typeface="DM Sans"/>
                <a:sym typeface="DM Sans"/>
              </a:rPr>
              <a:t>Conclusiones</a:t>
            </a:r>
          </a:p>
        </p:txBody>
      </p:sp>
      <p:sp>
        <p:nvSpPr>
          <p:cNvPr id="10" name="TextBox 10"/>
          <p:cNvSpPr txBox="1"/>
          <p:nvPr/>
        </p:nvSpPr>
        <p:spPr>
          <a:xfrm>
            <a:off x="2435462" y="8225665"/>
            <a:ext cx="4450868" cy="1095152"/>
          </a:xfrm>
          <a:prstGeom prst="rect">
            <a:avLst/>
          </a:prstGeom>
        </p:spPr>
        <p:txBody>
          <a:bodyPr lIns="0" tIns="0" rIns="0" bIns="0" rtlCol="0" anchor="t">
            <a:spAutoFit/>
          </a:bodyPr>
          <a:lstStyle/>
          <a:p>
            <a:pPr algn="l">
              <a:lnSpc>
                <a:spcPts val="4332"/>
              </a:lnSpc>
            </a:pPr>
            <a:r>
              <a:rPr lang="en-US" sz="3902">
                <a:solidFill>
                  <a:srgbClr val="1350B0"/>
                </a:solidFill>
                <a:latin typeface="DM Sans"/>
                <a:ea typeface="DM Sans"/>
                <a:cs typeface="DM Sans"/>
                <a:sym typeface="DM Sans"/>
              </a:rPr>
              <a:t>Destaque de imágenes</a:t>
            </a:r>
          </a:p>
        </p:txBody>
      </p:sp>
      <p:sp>
        <p:nvSpPr>
          <p:cNvPr id="11" name="TextBox 11"/>
          <p:cNvSpPr txBox="1"/>
          <p:nvPr/>
        </p:nvSpPr>
        <p:spPr>
          <a:xfrm>
            <a:off x="9466092" y="8225665"/>
            <a:ext cx="4450868" cy="550812"/>
          </a:xfrm>
          <a:prstGeom prst="rect">
            <a:avLst/>
          </a:prstGeom>
        </p:spPr>
        <p:txBody>
          <a:bodyPr lIns="0" tIns="0" rIns="0" bIns="0" rtlCol="0" anchor="t">
            <a:spAutoFit/>
          </a:bodyPr>
          <a:lstStyle/>
          <a:p>
            <a:pPr algn="l">
              <a:lnSpc>
                <a:spcPts val="4332"/>
              </a:lnSpc>
            </a:pPr>
            <a:r>
              <a:rPr lang="en-US" sz="3902">
                <a:solidFill>
                  <a:srgbClr val="1350B0"/>
                </a:solidFill>
                <a:latin typeface="DM Sans"/>
                <a:ea typeface="DM Sans"/>
                <a:cs typeface="DM Sans"/>
                <a:sym typeface="DM Sans"/>
              </a:rPr>
              <a:t>Bibliografía</a:t>
            </a:r>
          </a:p>
        </p:txBody>
      </p:sp>
      <p:sp>
        <p:nvSpPr>
          <p:cNvPr id="12" name="TextBox 12"/>
          <p:cNvSpPr txBox="1"/>
          <p:nvPr/>
        </p:nvSpPr>
        <p:spPr>
          <a:xfrm>
            <a:off x="7530514" y="5654485"/>
            <a:ext cx="1291761" cy="550812"/>
          </a:xfrm>
          <a:prstGeom prst="rect">
            <a:avLst/>
          </a:prstGeom>
        </p:spPr>
        <p:txBody>
          <a:bodyPr lIns="0" tIns="0" rIns="0" bIns="0" rtlCol="0" anchor="t">
            <a:spAutoFit/>
          </a:bodyPr>
          <a:lstStyle/>
          <a:p>
            <a:pPr algn="l">
              <a:lnSpc>
                <a:spcPts val="4332"/>
              </a:lnSpc>
            </a:pPr>
            <a:r>
              <a:rPr lang="en-US" sz="3902">
                <a:solidFill>
                  <a:srgbClr val="1350B0"/>
                </a:solidFill>
                <a:latin typeface="DM Sans Bold"/>
                <a:ea typeface="DM Sans Bold"/>
                <a:cs typeface="DM Sans Bold"/>
                <a:sym typeface="DM Sans Bold"/>
              </a:rPr>
              <a:t>03</a:t>
            </a:r>
          </a:p>
        </p:txBody>
      </p:sp>
      <p:sp>
        <p:nvSpPr>
          <p:cNvPr id="13" name="TextBox 13"/>
          <p:cNvSpPr txBox="1"/>
          <p:nvPr/>
        </p:nvSpPr>
        <p:spPr>
          <a:xfrm>
            <a:off x="14560777" y="5654485"/>
            <a:ext cx="1291761" cy="550812"/>
          </a:xfrm>
          <a:prstGeom prst="rect">
            <a:avLst/>
          </a:prstGeom>
        </p:spPr>
        <p:txBody>
          <a:bodyPr lIns="0" tIns="0" rIns="0" bIns="0" rtlCol="0" anchor="t">
            <a:spAutoFit/>
          </a:bodyPr>
          <a:lstStyle/>
          <a:p>
            <a:pPr algn="l">
              <a:lnSpc>
                <a:spcPts val="4332"/>
              </a:lnSpc>
            </a:pPr>
            <a:r>
              <a:rPr lang="en-US" sz="3902">
                <a:solidFill>
                  <a:srgbClr val="1350B0"/>
                </a:solidFill>
                <a:latin typeface="DM Sans Bold"/>
                <a:ea typeface="DM Sans Bold"/>
                <a:cs typeface="DM Sans Bold"/>
                <a:sym typeface="DM Sans Bold"/>
              </a:rPr>
              <a:t>07</a:t>
            </a:r>
          </a:p>
        </p:txBody>
      </p:sp>
      <p:sp>
        <p:nvSpPr>
          <p:cNvPr id="14" name="TextBox 14"/>
          <p:cNvSpPr txBox="1"/>
          <p:nvPr/>
        </p:nvSpPr>
        <p:spPr>
          <a:xfrm>
            <a:off x="7530514" y="6514156"/>
            <a:ext cx="1291761" cy="550812"/>
          </a:xfrm>
          <a:prstGeom prst="rect">
            <a:avLst/>
          </a:prstGeom>
        </p:spPr>
        <p:txBody>
          <a:bodyPr lIns="0" tIns="0" rIns="0" bIns="0" rtlCol="0" anchor="t">
            <a:spAutoFit/>
          </a:bodyPr>
          <a:lstStyle/>
          <a:p>
            <a:pPr algn="l">
              <a:lnSpc>
                <a:spcPts val="4332"/>
              </a:lnSpc>
            </a:pPr>
            <a:r>
              <a:rPr lang="en-US" sz="3902">
                <a:solidFill>
                  <a:srgbClr val="1350B0"/>
                </a:solidFill>
                <a:latin typeface="DM Sans Bold"/>
                <a:ea typeface="DM Sans Bold"/>
                <a:cs typeface="DM Sans Bold"/>
                <a:sym typeface="DM Sans Bold"/>
              </a:rPr>
              <a:t>04</a:t>
            </a:r>
          </a:p>
        </p:txBody>
      </p:sp>
      <p:sp>
        <p:nvSpPr>
          <p:cNvPr id="15" name="TextBox 15"/>
          <p:cNvSpPr txBox="1"/>
          <p:nvPr/>
        </p:nvSpPr>
        <p:spPr>
          <a:xfrm>
            <a:off x="14560777" y="6514156"/>
            <a:ext cx="1291761" cy="550812"/>
          </a:xfrm>
          <a:prstGeom prst="rect">
            <a:avLst/>
          </a:prstGeom>
        </p:spPr>
        <p:txBody>
          <a:bodyPr lIns="0" tIns="0" rIns="0" bIns="0" rtlCol="0" anchor="t">
            <a:spAutoFit/>
          </a:bodyPr>
          <a:lstStyle/>
          <a:p>
            <a:pPr algn="l">
              <a:lnSpc>
                <a:spcPts val="4332"/>
              </a:lnSpc>
            </a:pPr>
            <a:r>
              <a:rPr lang="en-US" sz="3902">
                <a:solidFill>
                  <a:srgbClr val="1350B0"/>
                </a:solidFill>
                <a:latin typeface="DM Sans Bold"/>
                <a:ea typeface="DM Sans Bold"/>
                <a:cs typeface="DM Sans Bold"/>
                <a:sym typeface="DM Sans Bold"/>
              </a:rPr>
              <a:t>08</a:t>
            </a:r>
          </a:p>
        </p:txBody>
      </p:sp>
      <p:sp>
        <p:nvSpPr>
          <p:cNvPr id="16" name="TextBox 16"/>
          <p:cNvSpPr txBox="1"/>
          <p:nvPr/>
        </p:nvSpPr>
        <p:spPr>
          <a:xfrm>
            <a:off x="7530514" y="7369911"/>
            <a:ext cx="1291761" cy="550812"/>
          </a:xfrm>
          <a:prstGeom prst="rect">
            <a:avLst/>
          </a:prstGeom>
        </p:spPr>
        <p:txBody>
          <a:bodyPr lIns="0" tIns="0" rIns="0" bIns="0" rtlCol="0" anchor="t">
            <a:spAutoFit/>
          </a:bodyPr>
          <a:lstStyle/>
          <a:p>
            <a:pPr algn="l">
              <a:lnSpc>
                <a:spcPts val="4332"/>
              </a:lnSpc>
            </a:pPr>
            <a:r>
              <a:rPr lang="en-US" sz="3902">
                <a:solidFill>
                  <a:srgbClr val="1350B0"/>
                </a:solidFill>
                <a:latin typeface="DM Sans Bold"/>
                <a:ea typeface="DM Sans Bold"/>
                <a:cs typeface="DM Sans Bold"/>
                <a:sym typeface="DM Sans Bold"/>
              </a:rPr>
              <a:t>05</a:t>
            </a:r>
          </a:p>
        </p:txBody>
      </p:sp>
      <p:sp>
        <p:nvSpPr>
          <p:cNvPr id="17" name="TextBox 17"/>
          <p:cNvSpPr txBox="1"/>
          <p:nvPr/>
        </p:nvSpPr>
        <p:spPr>
          <a:xfrm>
            <a:off x="14560777" y="7369911"/>
            <a:ext cx="1291761" cy="550812"/>
          </a:xfrm>
          <a:prstGeom prst="rect">
            <a:avLst/>
          </a:prstGeom>
        </p:spPr>
        <p:txBody>
          <a:bodyPr lIns="0" tIns="0" rIns="0" bIns="0" rtlCol="0" anchor="t">
            <a:spAutoFit/>
          </a:bodyPr>
          <a:lstStyle/>
          <a:p>
            <a:pPr algn="l">
              <a:lnSpc>
                <a:spcPts val="4332"/>
              </a:lnSpc>
            </a:pPr>
            <a:r>
              <a:rPr lang="en-US" sz="3902">
                <a:solidFill>
                  <a:srgbClr val="1350B0"/>
                </a:solidFill>
                <a:latin typeface="DM Sans Bold"/>
                <a:ea typeface="DM Sans Bold"/>
                <a:cs typeface="DM Sans Bold"/>
                <a:sym typeface="DM Sans Bold"/>
              </a:rPr>
              <a:t>09</a:t>
            </a:r>
          </a:p>
        </p:txBody>
      </p:sp>
      <p:sp>
        <p:nvSpPr>
          <p:cNvPr id="18" name="TextBox 18"/>
          <p:cNvSpPr txBox="1"/>
          <p:nvPr/>
        </p:nvSpPr>
        <p:spPr>
          <a:xfrm>
            <a:off x="7530514" y="8225665"/>
            <a:ext cx="1291761" cy="550812"/>
          </a:xfrm>
          <a:prstGeom prst="rect">
            <a:avLst/>
          </a:prstGeom>
        </p:spPr>
        <p:txBody>
          <a:bodyPr lIns="0" tIns="0" rIns="0" bIns="0" rtlCol="0" anchor="t">
            <a:spAutoFit/>
          </a:bodyPr>
          <a:lstStyle/>
          <a:p>
            <a:pPr algn="l">
              <a:lnSpc>
                <a:spcPts val="4332"/>
              </a:lnSpc>
            </a:pPr>
            <a:r>
              <a:rPr lang="en-US" sz="3902">
                <a:solidFill>
                  <a:srgbClr val="1350B0"/>
                </a:solidFill>
                <a:latin typeface="DM Sans Bold"/>
                <a:ea typeface="DM Sans Bold"/>
                <a:cs typeface="DM Sans Bold"/>
                <a:sym typeface="DM Sans Bold"/>
              </a:rPr>
              <a:t>06</a:t>
            </a:r>
          </a:p>
        </p:txBody>
      </p:sp>
      <p:sp>
        <p:nvSpPr>
          <p:cNvPr id="19" name="TextBox 19"/>
          <p:cNvSpPr txBox="1"/>
          <p:nvPr/>
        </p:nvSpPr>
        <p:spPr>
          <a:xfrm>
            <a:off x="14560777" y="8225665"/>
            <a:ext cx="1291761" cy="550812"/>
          </a:xfrm>
          <a:prstGeom prst="rect">
            <a:avLst/>
          </a:prstGeom>
        </p:spPr>
        <p:txBody>
          <a:bodyPr lIns="0" tIns="0" rIns="0" bIns="0" rtlCol="0" anchor="t">
            <a:spAutoFit/>
          </a:bodyPr>
          <a:lstStyle/>
          <a:p>
            <a:pPr algn="l">
              <a:lnSpc>
                <a:spcPts val="4332"/>
              </a:lnSpc>
            </a:pPr>
            <a:r>
              <a:rPr lang="en-US" sz="3902">
                <a:solidFill>
                  <a:srgbClr val="1350B0"/>
                </a:solidFill>
                <a:latin typeface="DM Sans Bold"/>
                <a:ea typeface="DM Sans Bold"/>
                <a:cs typeface="DM Sans Bold"/>
                <a:sym typeface="DM Sans Bold"/>
              </a:rPr>
              <a:t>10</a:t>
            </a:r>
          </a:p>
        </p:txBody>
      </p:sp>
      <p:sp>
        <p:nvSpPr>
          <p:cNvPr id="20" name="Freeform 20"/>
          <p:cNvSpPr/>
          <p:nvPr/>
        </p:nvSpPr>
        <p:spPr>
          <a:xfrm>
            <a:off x="16056432" y="117865"/>
            <a:ext cx="2080919" cy="2080919"/>
          </a:xfrm>
          <a:custGeom>
            <a:avLst/>
            <a:gdLst/>
            <a:ahLst/>
            <a:cxnLst/>
            <a:rect l="l" t="t" r="r" b="b"/>
            <a:pathLst>
              <a:path w="2080919" h="2080919">
                <a:moveTo>
                  <a:pt x="0" y="0"/>
                </a:moveTo>
                <a:lnTo>
                  <a:pt x="2080919" y="0"/>
                </a:lnTo>
                <a:lnTo>
                  <a:pt x="2080919" y="2080919"/>
                </a:lnTo>
                <a:lnTo>
                  <a:pt x="0" y="2080919"/>
                </a:lnTo>
                <a:lnTo>
                  <a:pt x="0" y="0"/>
                </a:lnTo>
                <a:close/>
              </a:path>
            </a:pathLst>
          </a:custGeom>
          <a:blipFill>
            <a:blip r:embed="rId4"/>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Freeform 2"/>
          <p:cNvSpPr/>
          <p:nvPr/>
        </p:nvSpPr>
        <p:spPr>
          <a:xfrm>
            <a:off x="1705765" y="2883589"/>
            <a:ext cx="3266122" cy="4114800"/>
          </a:xfrm>
          <a:custGeom>
            <a:avLst/>
            <a:gdLst/>
            <a:ahLst/>
            <a:cxnLst/>
            <a:rect l="l" t="t" r="r" b="b"/>
            <a:pathLst>
              <a:path w="3266122" h="4114800">
                <a:moveTo>
                  <a:pt x="0" y="0"/>
                </a:moveTo>
                <a:lnTo>
                  <a:pt x="3266123" y="0"/>
                </a:lnTo>
                <a:lnTo>
                  <a:pt x="326612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6730033" y="4921939"/>
            <a:ext cx="10482423" cy="3575294"/>
          </a:xfrm>
          <a:prstGeom prst="rect">
            <a:avLst/>
          </a:prstGeom>
        </p:spPr>
        <p:txBody>
          <a:bodyPr lIns="0" tIns="0" rIns="0" bIns="0" rtlCol="0" anchor="t">
            <a:spAutoFit/>
          </a:bodyPr>
          <a:lstStyle/>
          <a:p>
            <a:pPr algn="l">
              <a:lnSpc>
                <a:spcPts val="3555"/>
              </a:lnSpc>
            </a:pPr>
            <a:r>
              <a:rPr lang="en-US" sz="2799">
                <a:solidFill>
                  <a:srgbClr val="1350B0"/>
                </a:solidFill>
                <a:latin typeface="DM Sans"/>
                <a:ea typeface="DM Sans"/>
                <a:cs typeface="DM Sans"/>
                <a:sym typeface="DM Sans"/>
              </a:rPr>
              <a:t>Lorem ipsum dolor sit amet, consectetur adipiscing elit. Sed placerat molestie libero, non lacinia mi fermentum at. Curabitur mollis facilisis purus, quis mollis mi. Curabitur scelerisque, risus id lacinia convallis, odio ipsum luctus felis, at placerat purus neque in justo. Duis bibendum eu est at rutrum. Nullam lacinia luctus ipsum at viverra. In efficitur egestas pulvinar. Aliquam pretium venenatis nisl, sed posuere urna euismod quis. Ut sit amet eros eu purus lobortis dapibus.</a:t>
            </a:r>
          </a:p>
        </p:txBody>
      </p:sp>
      <p:sp>
        <p:nvSpPr>
          <p:cNvPr id="4" name="TextBox 4"/>
          <p:cNvSpPr txBox="1"/>
          <p:nvPr/>
        </p:nvSpPr>
        <p:spPr>
          <a:xfrm>
            <a:off x="6764740" y="3842573"/>
            <a:ext cx="4834477" cy="465201"/>
          </a:xfrm>
          <a:prstGeom prst="rect">
            <a:avLst/>
          </a:prstGeom>
        </p:spPr>
        <p:txBody>
          <a:bodyPr lIns="0" tIns="0" rIns="0" bIns="0" rtlCol="0" anchor="t">
            <a:spAutoFit/>
          </a:bodyPr>
          <a:lstStyle/>
          <a:p>
            <a:pPr algn="l">
              <a:lnSpc>
                <a:spcPts val="3552"/>
              </a:lnSpc>
            </a:pPr>
            <a:r>
              <a:rPr lang="en-US" sz="3200">
                <a:solidFill>
                  <a:srgbClr val="FFFFFF"/>
                </a:solidFill>
                <a:latin typeface="DM Sans"/>
                <a:ea typeface="DM Sans"/>
                <a:cs typeface="DM Sans"/>
                <a:sym typeface="DM Sans"/>
              </a:rPr>
              <a:t>Una cuestión de historia</a:t>
            </a:r>
          </a:p>
        </p:txBody>
      </p:sp>
      <p:sp>
        <p:nvSpPr>
          <p:cNvPr id="5" name="TextBox 5"/>
          <p:cNvSpPr txBox="1"/>
          <p:nvPr/>
        </p:nvSpPr>
        <p:spPr>
          <a:xfrm>
            <a:off x="6730033" y="1865968"/>
            <a:ext cx="10529267" cy="1324340"/>
          </a:xfrm>
          <a:prstGeom prst="rect">
            <a:avLst/>
          </a:prstGeom>
        </p:spPr>
        <p:txBody>
          <a:bodyPr lIns="0" tIns="0" rIns="0" bIns="0" rtlCol="0" anchor="t">
            <a:spAutoFit/>
          </a:bodyPr>
          <a:lstStyle/>
          <a:p>
            <a:pPr algn="l">
              <a:lnSpc>
                <a:spcPts val="10212"/>
              </a:lnSpc>
            </a:pPr>
            <a:r>
              <a:rPr lang="en-US" sz="9200">
                <a:solidFill>
                  <a:srgbClr val="1350B0"/>
                </a:solidFill>
                <a:latin typeface="DM Sans Bold"/>
                <a:ea typeface="DM Sans Bold"/>
                <a:cs typeface="DM Sans Bold"/>
                <a:sym typeface="DM Sans Bold"/>
              </a:rPr>
              <a:t>Introducción</a:t>
            </a:r>
          </a:p>
        </p:txBody>
      </p:sp>
      <p:sp>
        <p:nvSpPr>
          <p:cNvPr id="6" name="Freeform 6"/>
          <p:cNvSpPr/>
          <p:nvPr/>
        </p:nvSpPr>
        <p:spPr>
          <a:xfrm>
            <a:off x="16056432" y="117865"/>
            <a:ext cx="2080919" cy="2080919"/>
          </a:xfrm>
          <a:custGeom>
            <a:avLst/>
            <a:gdLst/>
            <a:ahLst/>
            <a:cxnLst/>
            <a:rect l="l" t="t" r="r" b="b"/>
            <a:pathLst>
              <a:path w="2080919" h="2080919">
                <a:moveTo>
                  <a:pt x="0" y="0"/>
                </a:moveTo>
                <a:lnTo>
                  <a:pt x="2080919" y="0"/>
                </a:lnTo>
                <a:lnTo>
                  <a:pt x="2080919" y="2080919"/>
                </a:lnTo>
                <a:lnTo>
                  <a:pt x="0" y="2080919"/>
                </a:lnTo>
                <a:lnTo>
                  <a:pt x="0" y="0"/>
                </a:lnTo>
                <a:close/>
              </a:path>
            </a:pathLst>
          </a:custGeom>
          <a:blipFill>
            <a:blip r:embed="rId4"/>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350B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6311788" cy="10287000"/>
            <a:chOff x="0" y="0"/>
            <a:chExt cx="8415717" cy="13716000"/>
          </a:xfrm>
        </p:grpSpPr>
        <p:pic>
          <p:nvPicPr>
            <p:cNvPr id="3" name="Picture 3"/>
            <p:cNvPicPr>
              <a:picLocks noChangeAspect="1"/>
            </p:cNvPicPr>
            <p:nvPr/>
          </p:nvPicPr>
          <p:blipFill>
            <a:blip r:embed="rId2"/>
            <a:srcRect l="32117" r="32117"/>
            <a:stretch>
              <a:fillRect/>
            </a:stretch>
          </p:blipFill>
          <p:spPr>
            <a:xfrm>
              <a:off x="0" y="0"/>
              <a:ext cx="8415717" cy="13716000"/>
            </a:xfrm>
            <a:prstGeom prst="rect">
              <a:avLst/>
            </a:prstGeom>
          </p:spPr>
        </p:pic>
      </p:grpSp>
      <p:sp>
        <p:nvSpPr>
          <p:cNvPr id="4" name="TextBox 4"/>
          <p:cNvSpPr txBox="1"/>
          <p:nvPr/>
        </p:nvSpPr>
        <p:spPr>
          <a:xfrm>
            <a:off x="7641964" y="5117123"/>
            <a:ext cx="9617336" cy="3127652"/>
          </a:xfrm>
          <a:prstGeom prst="rect">
            <a:avLst/>
          </a:prstGeom>
        </p:spPr>
        <p:txBody>
          <a:bodyPr lIns="0" tIns="0" rIns="0" bIns="0" rtlCol="0" anchor="t">
            <a:spAutoFit/>
          </a:bodyPr>
          <a:lstStyle/>
          <a:p>
            <a:pPr marL="0" lvl="0" indent="0" algn="l">
              <a:lnSpc>
                <a:spcPts val="3555"/>
              </a:lnSpc>
              <a:spcBef>
                <a:spcPct val="0"/>
              </a:spcBef>
            </a:pPr>
            <a:r>
              <a:rPr lang="en-US" sz="2799" u="none" strike="noStrike">
                <a:solidFill>
                  <a:srgbClr val="FFFFFF"/>
                </a:solidFill>
                <a:latin typeface="DM Sans"/>
                <a:ea typeface="DM Sans"/>
                <a:cs typeface="DM Sans"/>
                <a:sym typeface="DM Sans"/>
              </a:rPr>
              <a:t>Lorem ipsum dolor sit amet, consectetur adipiscing elit. Sed semper consectetur porta. Curabitur malesuada sodales urna at molestie. Nulla faucibus, odio at porta mollis, tortor leo mollis lacus, at imperdiet diam leo sed velit. Nulla malesuada sit amet ex eget venenatis. Maecenas blandit ante mauris, sed hendrerit nibh scelerisque ut. Sed tincidunt est eu lobortis convallis.</a:t>
            </a:r>
          </a:p>
        </p:txBody>
      </p:sp>
      <p:sp>
        <p:nvSpPr>
          <p:cNvPr id="5" name="TextBox 5"/>
          <p:cNvSpPr txBox="1"/>
          <p:nvPr/>
        </p:nvSpPr>
        <p:spPr>
          <a:xfrm>
            <a:off x="7673665" y="4066418"/>
            <a:ext cx="9585635" cy="465168"/>
          </a:xfrm>
          <a:prstGeom prst="rect">
            <a:avLst/>
          </a:prstGeom>
        </p:spPr>
        <p:txBody>
          <a:bodyPr lIns="0" tIns="0" rIns="0" bIns="0" rtlCol="0" anchor="t">
            <a:spAutoFit/>
          </a:bodyPr>
          <a:lstStyle/>
          <a:p>
            <a:pPr marL="0" lvl="0" indent="0" algn="l">
              <a:lnSpc>
                <a:spcPts val="3552"/>
              </a:lnSpc>
              <a:spcBef>
                <a:spcPct val="0"/>
              </a:spcBef>
            </a:pPr>
            <a:r>
              <a:rPr lang="en-US" sz="3200" u="none" strike="noStrike">
                <a:solidFill>
                  <a:srgbClr val="1350B0"/>
                </a:solidFill>
                <a:latin typeface="DM Sans"/>
                <a:ea typeface="DM Sans"/>
                <a:cs typeface="DM Sans"/>
                <a:sym typeface="DM Sans"/>
              </a:rPr>
              <a:t>Nuestro gran referente</a:t>
            </a:r>
          </a:p>
        </p:txBody>
      </p:sp>
      <p:sp>
        <p:nvSpPr>
          <p:cNvPr id="6" name="TextBox 6"/>
          <p:cNvSpPr txBox="1"/>
          <p:nvPr/>
        </p:nvSpPr>
        <p:spPr>
          <a:xfrm>
            <a:off x="7641964" y="2118426"/>
            <a:ext cx="9617336" cy="1324356"/>
          </a:xfrm>
          <a:prstGeom prst="rect">
            <a:avLst/>
          </a:prstGeom>
        </p:spPr>
        <p:txBody>
          <a:bodyPr lIns="0" tIns="0" rIns="0" bIns="0" rtlCol="0" anchor="t">
            <a:spAutoFit/>
          </a:bodyPr>
          <a:lstStyle/>
          <a:p>
            <a:pPr algn="l">
              <a:lnSpc>
                <a:spcPts val="10212"/>
              </a:lnSpc>
            </a:pPr>
            <a:r>
              <a:rPr lang="en-US" sz="9200">
                <a:solidFill>
                  <a:srgbClr val="FFFFFF"/>
                </a:solidFill>
                <a:latin typeface="DM Sans Bold"/>
                <a:ea typeface="DM Sans Bold"/>
                <a:cs typeface="DM Sans Bold"/>
                <a:sym typeface="DM Sans Bold"/>
              </a:rPr>
              <a:t>Texto e imagen</a:t>
            </a:r>
          </a:p>
        </p:txBody>
      </p:sp>
      <p:sp>
        <p:nvSpPr>
          <p:cNvPr id="7" name="Freeform 7"/>
          <p:cNvSpPr/>
          <p:nvPr/>
        </p:nvSpPr>
        <p:spPr>
          <a:xfrm>
            <a:off x="16530937" y="485461"/>
            <a:ext cx="1456726" cy="1511887"/>
          </a:xfrm>
          <a:custGeom>
            <a:avLst/>
            <a:gdLst/>
            <a:ahLst/>
            <a:cxnLst/>
            <a:rect l="l" t="t" r="r" b="b"/>
            <a:pathLst>
              <a:path w="1456726" h="1511887">
                <a:moveTo>
                  <a:pt x="0" y="0"/>
                </a:moveTo>
                <a:lnTo>
                  <a:pt x="1456726" y="0"/>
                </a:lnTo>
                <a:lnTo>
                  <a:pt x="1456726" y="1511887"/>
                </a:lnTo>
                <a:lnTo>
                  <a:pt x="0" y="1511887"/>
                </a:lnTo>
                <a:lnTo>
                  <a:pt x="0" y="0"/>
                </a:lnTo>
                <a:close/>
              </a:path>
            </a:pathLst>
          </a:custGeom>
          <a:blipFill>
            <a:blip r:embed="rId3"/>
            <a:stretch>
              <a:fillRect l="-31238" t="-34279" r="-12365" b="-13626"/>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0" y="6355757"/>
            <a:ext cx="18288000" cy="132145"/>
            <a:chOff x="0" y="0"/>
            <a:chExt cx="4816593" cy="34804"/>
          </a:xfrm>
        </p:grpSpPr>
        <p:sp>
          <p:nvSpPr>
            <p:cNvPr id="3" name="Freeform 3"/>
            <p:cNvSpPr/>
            <p:nvPr/>
          </p:nvSpPr>
          <p:spPr>
            <a:xfrm>
              <a:off x="0" y="0"/>
              <a:ext cx="4816592" cy="34804"/>
            </a:xfrm>
            <a:custGeom>
              <a:avLst/>
              <a:gdLst/>
              <a:ahLst/>
              <a:cxnLst/>
              <a:rect l="l" t="t" r="r" b="b"/>
              <a:pathLst>
                <a:path w="4816592" h="34804">
                  <a:moveTo>
                    <a:pt x="0" y="0"/>
                  </a:moveTo>
                  <a:lnTo>
                    <a:pt x="4816592" y="0"/>
                  </a:lnTo>
                  <a:lnTo>
                    <a:pt x="4816592" y="34804"/>
                  </a:lnTo>
                  <a:lnTo>
                    <a:pt x="0" y="34804"/>
                  </a:lnTo>
                  <a:close/>
                </a:path>
              </a:pathLst>
            </a:custGeom>
            <a:solidFill>
              <a:srgbClr val="1350B0">
                <a:alpha val="68627"/>
              </a:srgbClr>
            </a:solidFill>
          </p:spPr>
        </p:sp>
        <p:sp>
          <p:nvSpPr>
            <p:cNvPr id="4" name="TextBox 4"/>
            <p:cNvSpPr txBox="1"/>
            <p:nvPr/>
          </p:nvSpPr>
          <p:spPr>
            <a:xfrm>
              <a:off x="0" y="-38100"/>
              <a:ext cx="4816593" cy="7290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91281" y="5734522"/>
            <a:ext cx="1374614" cy="1374614"/>
            <a:chOff x="0" y="0"/>
            <a:chExt cx="812800" cy="812800"/>
          </a:xfrm>
        </p:grpSpPr>
        <p:sp>
          <p:nvSpPr>
            <p:cNvPr id="6" name="Freeform 6"/>
            <p:cNvSpPr/>
            <p:nvPr/>
          </p:nvSpPr>
          <p:spPr>
            <a:xfrm>
              <a:off x="0" y="0"/>
              <a:ext cx="812800" cy="812800"/>
            </a:xfrm>
            <a:custGeom>
              <a:avLst/>
              <a:gdLst/>
              <a:ahLst/>
              <a:cxnLst/>
              <a:rect l="l" t="t" r="r" b="b"/>
              <a:pathLst>
                <a:path w="812800" h="812800">
                  <a:moveTo>
                    <a:pt x="287235" y="0"/>
                  </a:moveTo>
                  <a:lnTo>
                    <a:pt x="525565" y="0"/>
                  </a:lnTo>
                  <a:cubicBezTo>
                    <a:pt x="684200" y="0"/>
                    <a:pt x="812800" y="128600"/>
                    <a:pt x="812800" y="287235"/>
                  </a:cubicBezTo>
                  <a:lnTo>
                    <a:pt x="812800" y="525565"/>
                  </a:lnTo>
                  <a:cubicBezTo>
                    <a:pt x="812800" y="684200"/>
                    <a:pt x="684200" y="812800"/>
                    <a:pt x="525565" y="812800"/>
                  </a:cubicBezTo>
                  <a:lnTo>
                    <a:pt x="287235" y="812800"/>
                  </a:lnTo>
                  <a:cubicBezTo>
                    <a:pt x="128600" y="812800"/>
                    <a:pt x="0" y="684200"/>
                    <a:pt x="0" y="525565"/>
                  </a:cubicBezTo>
                  <a:lnTo>
                    <a:pt x="0" y="287235"/>
                  </a:lnTo>
                  <a:cubicBezTo>
                    <a:pt x="0" y="128600"/>
                    <a:pt x="128600" y="0"/>
                    <a:pt x="287235" y="0"/>
                  </a:cubicBezTo>
                  <a:close/>
                </a:path>
              </a:pathLst>
            </a:custGeom>
            <a:solidFill>
              <a:srgbClr val="FFFFFF"/>
            </a:solidFill>
          </p:spPr>
        </p:sp>
        <p:sp>
          <p:nvSpPr>
            <p:cNvPr id="7" name="TextBox 7"/>
            <p:cNvSpPr txBox="1"/>
            <p:nvPr/>
          </p:nvSpPr>
          <p:spPr>
            <a:xfrm>
              <a:off x="0" y="38100"/>
              <a:ext cx="812800" cy="774700"/>
            </a:xfrm>
            <a:prstGeom prst="rect">
              <a:avLst/>
            </a:prstGeom>
          </p:spPr>
          <p:txBody>
            <a:bodyPr lIns="50800" tIns="50800" rIns="50800" bIns="50800" rtlCol="0" anchor="ctr"/>
            <a:lstStyle/>
            <a:p>
              <a:pPr algn="ctr">
                <a:lnSpc>
                  <a:spcPts val="6006"/>
                </a:lnSpc>
              </a:pPr>
              <a:r>
                <a:rPr lang="en-US" sz="5410">
                  <a:solidFill>
                    <a:srgbClr val="112C6E"/>
                  </a:solidFill>
                  <a:latin typeface="DM Sans Bold"/>
                  <a:ea typeface="DM Sans Bold"/>
                  <a:cs typeface="DM Sans Bold"/>
                  <a:sym typeface="DM Sans Bold"/>
                </a:rPr>
                <a:t>1</a:t>
              </a:r>
            </a:p>
          </p:txBody>
        </p:sp>
      </p:grpSp>
      <p:grpSp>
        <p:nvGrpSpPr>
          <p:cNvPr id="8" name="Group 8"/>
          <p:cNvGrpSpPr/>
          <p:nvPr/>
        </p:nvGrpSpPr>
        <p:grpSpPr>
          <a:xfrm>
            <a:off x="6346728" y="5734522"/>
            <a:ext cx="1374614" cy="1374614"/>
            <a:chOff x="0" y="0"/>
            <a:chExt cx="812800" cy="812800"/>
          </a:xfrm>
        </p:grpSpPr>
        <p:sp>
          <p:nvSpPr>
            <p:cNvPr id="9" name="Freeform 9"/>
            <p:cNvSpPr/>
            <p:nvPr/>
          </p:nvSpPr>
          <p:spPr>
            <a:xfrm>
              <a:off x="0" y="0"/>
              <a:ext cx="812800" cy="812800"/>
            </a:xfrm>
            <a:custGeom>
              <a:avLst/>
              <a:gdLst/>
              <a:ahLst/>
              <a:cxnLst/>
              <a:rect l="l" t="t" r="r" b="b"/>
              <a:pathLst>
                <a:path w="812800" h="812800">
                  <a:moveTo>
                    <a:pt x="287235" y="0"/>
                  </a:moveTo>
                  <a:lnTo>
                    <a:pt x="525565" y="0"/>
                  </a:lnTo>
                  <a:cubicBezTo>
                    <a:pt x="684200" y="0"/>
                    <a:pt x="812800" y="128600"/>
                    <a:pt x="812800" y="287235"/>
                  </a:cubicBezTo>
                  <a:lnTo>
                    <a:pt x="812800" y="525565"/>
                  </a:lnTo>
                  <a:cubicBezTo>
                    <a:pt x="812800" y="684200"/>
                    <a:pt x="684200" y="812800"/>
                    <a:pt x="525565" y="812800"/>
                  </a:cubicBezTo>
                  <a:lnTo>
                    <a:pt x="287235" y="812800"/>
                  </a:lnTo>
                  <a:cubicBezTo>
                    <a:pt x="128600" y="812800"/>
                    <a:pt x="0" y="684200"/>
                    <a:pt x="0" y="525565"/>
                  </a:cubicBezTo>
                  <a:lnTo>
                    <a:pt x="0" y="287235"/>
                  </a:lnTo>
                  <a:cubicBezTo>
                    <a:pt x="0" y="128600"/>
                    <a:pt x="128600" y="0"/>
                    <a:pt x="287235" y="0"/>
                  </a:cubicBezTo>
                  <a:close/>
                </a:path>
              </a:pathLst>
            </a:custGeom>
            <a:solidFill>
              <a:srgbClr val="FFFFFF"/>
            </a:solidFill>
          </p:spPr>
        </p:sp>
        <p:sp>
          <p:nvSpPr>
            <p:cNvPr id="10" name="TextBox 10"/>
            <p:cNvSpPr txBox="1"/>
            <p:nvPr/>
          </p:nvSpPr>
          <p:spPr>
            <a:xfrm>
              <a:off x="0" y="38100"/>
              <a:ext cx="812800" cy="774700"/>
            </a:xfrm>
            <a:prstGeom prst="rect">
              <a:avLst/>
            </a:prstGeom>
          </p:spPr>
          <p:txBody>
            <a:bodyPr lIns="50800" tIns="50800" rIns="50800" bIns="50800" rtlCol="0" anchor="ctr"/>
            <a:lstStyle/>
            <a:p>
              <a:pPr algn="ctr">
                <a:lnSpc>
                  <a:spcPts val="6006"/>
                </a:lnSpc>
              </a:pPr>
              <a:r>
                <a:rPr lang="en-US" sz="5410">
                  <a:solidFill>
                    <a:srgbClr val="112C6E"/>
                  </a:solidFill>
                  <a:latin typeface="DM Sans Bold"/>
                  <a:ea typeface="DM Sans Bold"/>
                  <a:cs typeface="DM Sans Bold"/>
                  <a:sym typeface="DM Sans Bold"/>
                </a:rPr>
                <a:t>2</a:t>
              </a:r>
            </a:p>
          </p:txBody>
        </p:sp>
      </p:grpSp>
      <p:grpSp>
        <p:nvGrpSpPr>
          <p:cNvPr id="11" name="Group 11"/>
          <p:cNvGrpSpPr/>
          <p:nvPr/>
        </p:nvGrpSpPr>
        <p:grpSpPr>
          <a:xfrm>
            <a:off x="10702175" y="5734522"/>
            <a:ext cx="1374614" cy="1374614"/>
            <a:chOff x="0" y="0"/>
            <a:chExt cx="812800" cy="812800"/>
          </a:xfrm>
        </p:grpSpPr>
        <p:sp>
          <p:nvSpPr>
            <p:cNvPr id="12" name="Freeform 12"/>
            <p:cNvSpPr/>
            <p:nvPr/>
          </p:nvSpPr>
          <p:spPr>
            <a:xfrm>
              <a:off x="0" y="0"/>
              <a:ext cx="812800" cy="812800"/>
            </a:xfrm>
            <a:custGeom>
              <a:avLst/>
              <a:gdLst/>
              <a:ahLst/>
              <a:cxnLst/>
              <a:rect l="l" t="t" r="r" b="b"/>
              <a:pathLst>
                <a:path w="812800" h="812800">
                  <a:moveTo>
                    <a:pt x="287235" y="0"/>
                  </a:moveTo>
                  <a:lnTo>
                    <a:pt x="525565" y="0"/>
                  </a:lnTo>
                  <a:cubicBezTo>
                    <a:pt x="684200" y="0"/>
                    <a:pt x="812800" y="128600"/>
                    <a:pt x="812800" y="287235"/>
                  </a:cubicBezTo>
                  <a:lnTo>
                    <a:pt x="812800" y="525565"/>
                  </a:lnTo>
                  <a:cubicBezTo>
                    <a:pt x="812800" y="684200"/>
                    <a:pt x="684200" y="812800"/>
                    <a:pt x="525565" y="812800"/>
                  </a:cubicBezTo>
                  <a:lnTo>
                    <a:pt x="287235" y="812800"/>
                  </a:lnTo>
                  <a:cubicBezTo>
                    <a:pt x="128600" y="812800"/>
                    <a:pt x="0" y="684200"/>
                    <a:pt x="0" y="525565"/>
                  </a:cubicBezTo>
                  <a:lnTo>
                    <a:pt x="0" y="287235"/>
                  </a:lnTo>
                  <a:cubicBezTo>
                    <a:pt x="0" y="128600"/>
                    <a:pt x="128600" y="0"/>
                    <a:pt x="287235" y="0"/>
                  </a:cubicBezTo>
                  <a:close/>
                </a:path>
              </a:pathLst>
            </a:custGeom>
            <a:solidFill>
              <a:srgbClr val="FFFFFF"/>
            </a:solidFill>
          </p:spPr>
        </p:sp>
        <p:sp>
          <p:nvSpPr>
            <p:cNvPr id="13" name="TextBox 13"/>
            <p:cNvSpPr txBox="1"/>
            <p:nvPr/>
          </p:nvSpPr>
          <p:spPr>
            <a:xfrm>
              <a:off x="0" y="38100"/>
              <a:ext cx="812800" cy="774700"/>
            </a:xfrm>
            <a:prstGeom prst="rect">
              <a:avLst/>
            </a:prstGeom>
          </p:spPr>
          <p:txBody>
            <a:bodyPr lIns="50800" tIns="50800" rIns="50800" bIns="50800" rtlCol="0" anchor="ctr"/>
            <a:lstStyle/>
            <a:p>
              <a:pPr algn="ctr">
                <a:lnSpc>
                  <a:spcPts val="6006"/>
                </a:lnSpc>
              </a:pPr>
              <a:r>
                <a:rPr lang="en-US" sz="5410">
                  <a:solidFill>
                    <a:srgbClr val="112C6E"/>
                  </a:solidFill>
                  <a:latin typeface="DM Sans Bold"/>
                  <a:ea typeface="DM Sans Bold"/>
                  <a:cs typeface="DM Sans Bold"/>
                  <a:sym typeface="DM Sans Bold"/>
                </a:rPr>
                <a:t>3</a:t>
              </a:r>
            </a:p>
          </p:txBody>
        </p:sp>
      </p:grpSp>
      <p:grpSp>
        <p:nvGrpSpPr>
          <p:cNvPr id="14" name="Group 14"/>
          <p:cNvGrpSpPr/>
          <p:nvPr/>
        </p:nvGrpSpPr>
        <p:grpSpPr>
          <a:xfrm>
            <a:off x="15057621" y="5734522"/>
            <a:ext cx="1374614" cy="1374614"/>
            <a:chOff x="0" y="0"/>
            <a:chExt cx="812800" cy="812800"/>
          </a:xfrm>
        </p:grpSpPr>
        <p:sp>
          <p:nvSpPr>
            <p:cNvPr id="15" name="Freeform 15"/>
            <p:cNvSpPr/>
            <p:nvPr/>
          </p:nvSpPr>
          <p:spPr>
            <a:xfrm>
              <a:off x="0" y="0"/>
              <a:ext cx="812800" cy="812800"/>
            </a:xfrm>
            <a:custGeom>
              <a:avLst/>
              <a:gdLst/>
              <a:ahLst/>
              <a:cxnLst/>
              <a:rect l="l" t="t" r="r" b="b"/>
              <a:pathLst>
                <a:path w="812800" h="812800">
                  <a:moveTo>
                    <a:pt x="287235" y="0"/>
                  </a:moveTo>
                  <a:lnTo>
                    <a:pt x="525565" y="0"/>
                  </a:lnTo>
                  <a:cubicBezTo>
                    <a:pt x="684200" y="0"/>
                    <a:pt x="812800" y="128600"/>
                    <a:pt x="812800" y="287235"/>
                  </a:cubicBezTo>
                  <a:lnTo>
                    <a:pt x="812800" y="525565"/>
                  </a:lnTo>
                  <a:cubicBezTo>
                    <a:pt x="812800" y="684200"/>
                    <a:pt x="684200" y="812800"/>
                    <a:pt x="525565" y="812800"/>
                  </a:cubicBezTo>
                  <a:lnTo>
                    <a:pt x="287235" y="812800"/>
                  </a:lnTo>
                  <a:cubicBezTo>
                    <a:pt x="128600" y="812800"/>
                    <a:pt x="0" y="684200"/>
                    <a:pt x="0" y="525565"/>
                  </a:cubicBezTo>
                  <a:lnTo>
                    <a:pt x="0" y="287235"/>
                  </a:lnTo>
                  <a:cubicBezTo>
                    <a:pt x="0" y="128600"/>
                    <a:pt x="128600" y="0"/>
                    <a:pt x="287235" y="0"/>
                  </a:cubicBezTo>
                  <a:close/>
                </a:path>
              </a:pathLst>
            </a:custGeom>
            <a:solidFill>
              <a:srgbClr val="FFFFFF"/>
            </a:solidFill>
          </p:spPr>
        </p:sp>
        <p:sp>
          <p:nvSpPr>
            <p:cNvPr id="16" name="TextBox 16"/>
            <p:cNvSpPr txBox="1"/>
            <p:nvPr/>
          </p:nvSpPr>
          <p:spPr>
            <a:xfrm>
              <a:off x="0" y="38100"/>
              <a:ext cx="812800" cy="774700"/>
            </a:xfrm>
            <a:prstGeom prst="rect">
              <a:avLst/>
            </a:prstGeom>
          </p:spPr>
          <p:txBody>
            <a:bodyPr lIns="50800" tIns="50800" rIns="50800" bIns="50800" rtlCol="0" anchor="ctr"/>
            <a:lstStyle/>
            <a:p>
              <a:pPr algn="ctr">
                <a:lnSpc>
                  <a:spcPts val="6006"/>
                </a:lnSpc>
              </a:pPr>
              <a:r>
                <a:rPr lang="en-US" sz="5410">
                  <a:solidFill>
                    <a:srgbClr val="112C6E"/>
                  </a:solidFill>
                  <a:latin typeface="DM Sans Bold"/>
                  <a:ea typeface="DM Sans Bold"/>
                  <a:cs typeface="DM Sans Bold"/>
                  <a:sym typeface="DM Sans Bold"/>
                </a:rPr>
                <a:t>4</a:t>
              </a:r>
            </a:p>
          </p:txBody>
        </p:sp>
      </p:grpSp>
      <p:sp>
        <p:nvSpPr>
          <p:cNvPr id="17" name="Freeform 17"/>
          <p:cNvSpPr/>
          <p:nvPr/>
        </p:nvSpPr>
        <p:spPr>
          <a:xfrm>
            <a:off x="15237685" y="2082868"/>
            <a:ext cx="2389103" cy="2451505"/>
          </a:xfrm>
          <a:custGeom>
            <a:avLst/>
            <a:gdLst/>
            <a:ahLst/>
            <a:cxnLst/>
            <a:rect l="l" t="t" r="r" b="b"/>
            <a:pathLst>
              <a:path w="2389103" h="2451505">
                <a:moveTo>
                  <a:pt x="0" y="0"/>
                </a:moveTo>
                <a:lnTo>
                  <a:pt x="2389102" y="0"/>
                </a:lnTo>
                <a:lnTo>
                  <a:pt x="2389102" y="2451504"/>
                </a:lnTo>
                <a:lnTo>
                  <a:pt x="0" y="24515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8"/>
          <p:cNvSpPr txBox="1"/>
          <p:nvPr/>
        </p:nvSpPr>
        <p:spPr>
          <a:xfrm>
            <a:off x="2678589" y="1647535"/>
            <a:ext cx="11171984" cy="1324356"/>
          </a:xfrm>
          <a:prstGeom prst="rect">
            <a:avLst/>
          </a:prstGeom>
        </p:spPr>
        <p:txBody>
          <a:bodyPr lIns="0" tIns="0" rIns="0" bIns="0" rtlCol="0" anchor="t">
            <a:spAutoFit/>
          </a:bodyPr>
          <a:lstStyle/>
          <a:p>
            <a:pPr algn="l">
              <a:lnSpc>
                <a:spcPts val="10212"/>
              </a:lnSpc>
            </a:pPr>
            <a:r>
              <a:rPr lang="en-US" sz="9200">
                <a:solidFill>
                  <a:srgbClr val="1350B0"/>
                </a:solidFill>
                <a:latin typeface="DM Sans Bold"/>
                <a:ea typeface="DM Sans Bold"/>
                <a:cs typeface="DM Sans Bold"/>
                <a:sym typeface="DM Sans Bold"/>
              </a:rPr>
              <a:t>Texto y diagramas</a:t>
            </a:r>
          </a:p>
        </p:txBody>
      </p:sp>
      <p:sp>
        <p:nvSpPr>
          <p:cNvPr id="19" name="TextBox 19"/>
          <p:cNvSpPr txBox="1"/>
          <p:nvPr/>
        </p:nvSpPr>
        <p:spPr>
          <a:xfrm>
            <a:off x="692518" y="7712681"/>
            <a:ext cx="3972141" cy="982753"/>
          </a:xfrm>
          <a:prstGeom prst="rect">
            <a:avLst/>
          </a:prstGeom>
        </p:spPr>
        <p:txBody>
          <a:bodyPr lIns="0" tIns="0" rIns="0" bIns="0" rtlCol="0" anchor="t">
            <a:spAutoFit/>
          </a:bodyPr>
          <a:lstStyle/>
          <a:p>
            <a:pPr algn="ctr">
              <a:lnSpc>
                <a:spcPts val="3866"/>
              </a:lnSpc>
            </a:pPr>
            <a:r>
              <a:rPr lang="en-US" sz="3483">
                <a:solidFill>
                  <a:srgbClr val="1350B0"/>
                </a:solidFill>
                <a:latin typeface="DM Sans Bold"/>
                <a:ea typeface="DM Sans Bold"/>
                <a:cs typeface="DM Sans Bold"/>
                <a:sym typeface="DM Sans Bold"/>
              </a:rPr>
              <a:t>Objetivo secundario</a:t>
            </a:r>
          </a:p>
        </p:txBody>
      </p:sp>
      <p:sp>
        <p:nvSpPr>
          <p:cNvPr id="20" name="TextBox 20"/>
          <p:cNvSpPr txBox="1"/>
          <p:nvPr/>
        </p:nvSpPr>
        <p:spPr>
          <a:xfrm>
            <a:off x="5047965" y="7712681"/>
            <a:ext cx="3972141" cy="982753"/>
          </a:xfrm>
          <a:prstGeom prst="rect">
            <a:avLst/>
          </a:prstGeom>
        </p:spPr>
        <p:txBody>
          <a:bodyPr lIns="0" tIns="0" rIns="0" bIns="0" rtlCol="0" anchor="t">
            <a:spAutoFit/>
          </a:bodyPr>
          <a:lstStyle/>
          <a:p>
            <a:pPr algn="ctr">
              <a:lnSpc>
                <a:spcPts val="3866"/>
              </a:lnSpc>
            </a:pPr>
            <a:r>
              <a:rPr lang="en-US" sz="3483">
                <a:solidFill>
                  <a:srgbClr val="1350B0"/>
                </a:solidFill>
                <a:latin typeface="DM Sans Bold"/>
                <a:ea typeface="DM Sans Bold"/>
                <a:cs typeface="DM Sans Bold"/>
                <a:sym typeface="DM Sans Bold"/>
              </a:rPr>
              <a:t>Objetivo secundario</a:t>
            </a:r>
          </a:p>
        </p:txBody>
      </p:sp>
      <p:sp>
        <p:nvSpPr>
          <p:cNvPr id="21" name="TextBox 21"/>
          <p:cNvSpPr txBox="1"/>
          <p:nvPr/>
        </p:nvSpPr>
        <p:spPr>
          <a:xfrm>
            <a:off x="9403412" y="7712681"/>
            <a:ext cx="3972141" cy="982753"/>
          </a:xfrm>
          <a:prstGeom prst="rect">
            <a:avLst/>
          </a:prstGeom>
        </p:spPr>
        <p:txBody>
          <a:bodyPr lIns="0" tIns="0" rIns="0" bIns="0" rtlCol="0" anchor="t">
            <a:spAutoFit/>
          </a:bodyPr>
          <a:lstStyle/>
          <a:p>
            <a:pPr algn="ctr">
              <a:lnSpc>
                <a:spcPts val="3866"/>
              </a:lnSpc>
            </a:pPr>
            <a:r>
              <a:rPr lang="en-US" sz="3483">
                <a:solidFill>
                  <a:srgbClr val="1350B0"/>
                </a:solidFill>
                <a:latin typeface="DM Sans Bold"/>
                <a:ea typeface="DM Sans Bold"/>
                <a:cs typeface="DM Sans Bold"/>
                <a:sym typeface="DM Sans Bold"/>
              </a:rPr>
              <a:t>Objetivo secundario</a:t>
            </a:r>
          </a:p>
        </p:txBody>
      </p:sp>
      <p:sp>
        <p:nvSpPr>
          <p:cNvPr id="22" name="TextBox 22"/>
          <p:cNvSpPr txBox="1"/>
          <p:nvPr/>
        </p:nvSpPr>
        <p:spPr>
          <a:xfrm>
            <a:off x="13758858" y="7712681"/>
            <a:ext cx="3972141" cy="982753"/>
          </a:xfrm>
          <a:prstGeom prst="rect">
            <a:avLst/>
          </a:prstGeom>
        </p:spPr>
        <p:txBody>
          <a:bodyPr lIns="0" tIns="0" rIns="0" bIns="0" rtlCol="0" anchor="t">
            <a:spAutoFit/>
          </a:bodyPr>
          <a:lstStyle/>
          <a:p>
            <a:pPr algn="ctr">
              <a:lnSpc>
                <a:spcPts val="3866"/>
              </a:lnSpc>
            </a:pPr>
            <a:r>
              <a:rPr lang="en-US" sz="3483">
                <a:solidFill>
                  <a:srgbClr val="1350B0"/>
                </a:solidFill>
                <a:latin typeface="DM Sans Bold"/>
                <a:ea typeface="DM Sans Bold"/>
                <a:cs typeface="DM Sans Bold"/>
                <a:sym typeface="DM Sans Bold"/>
              </a:rPr>
              <a:t>Objetivo secundario</a:t>
            </a:r>
          </a:p>
        </p:txBody>
      </p:sp>
      <p:sp>
        <p:nvSpPr>
          <p:cNvPr id="23" name="TextBox 23"/>
          <p:cNvSpPr txBox="1"/>
          <p:nvPr/>
        </p:nvSpPr>
        <p:spPr>
          <a:xfrm>
            <a:off x="2965611" y="3566963"/>
            <a:ext cx="2947081" cy="982753"/>
          </a:xfrm>
          <a:prstGeom prst="rect">
            <a:avLst/>
          </a:prstGeom>
        </p:spPr>
        <p:txBody>
          <a:bodyPr lIns="0" tIns="0" rIns="0" bIns="0" rtlCol="0" anchor="t">
            <a:spAutoFit/>
          </a:bodyPr>
          <a:lstStyle/>
          <a:p>
            <a:pPr algn="l">
              <a:lnSpc>
                <a:spcPts val="3866"/>
              </a:lnSpc>
            </a:pPr>
            <a:r>
              <a:rPr lang="en-US" sz="3483">
                <a:solidFill>
                  <a:srgbClr val="1350B0"/>
                </a:solidFill>
                <a:latin typeface="DM Sans Bold"/>
                <a:ea typeface="DM Sans Bold"/>
                <a:cs typeface="DM Sans Bold"/>
                <a:sym typeface="DM Sans Bold"/>
              </a:rPr>
              <a:t>Objetivo</a:t>
            </a:r>
          </a:p>
          <a:p>
            <a:pPr algn="l">
              <a:lnSpc>
                <a:spcPts val="3866"/>
              </a:lnSpc>
            </a:pPr>
            <a:r>
              <a:rPr lang="en-US" sz="3483">
                <a:solidFill>
                  <a:srgbClr val="1350B0"/>
                </a:solidFill>
                <a:latin typeface="DM Sans Bold"/>
                <a:ea typeface="DM Sans Bold"/>
                <a:cs typeface="DM Sans Bold"/>
                <a:sym typeface="DM Sans Bold"/>
              </a:rPr>
              <a:t>principal</a:t>
            </a:r>
          </a:p>
        </p:txBody>
      </p:sp>
      <p:sp>
        <p:nvSpPr>
          <p:cNvPr id="24" name="TextBox 24"/>
          <p:cNvSpPr txBox="1"/>
          <p:nvPr/>
        </p:nvSpPr>
        <p:spPr>
          <a:xfrm>
            <a:off x="6346728" y="3180001"/>
            <a:ext cx="6905753" cy="1784726"/>
          </a:xfrm>
          <a:prstGeom prst="rect">
            <a:avLst/>
          </a:prstGeom>
        </p:spPr>
        <p:txBody>
          <a:bodyPr lIns="0" tIns="0" rIns="0" bIns="0" rtlCol="0" anchor="t">
            <a:spAutoFit/>
          </a:bodyPr>
          <a:lstStyle/>
          <a:p>
            <a:pPr marL="0" lvl="0" indent="0" algn="l">
              <a:lnSpc>
                <a:spcPts val="3555"/>
              </a:lnSpc>
              <a:spcBef>
                <a:spcPct val="0"/>
              </a:spcBef>
            </a:pPr>
            <a:r>
              <a:rPr lang="en-US" sz="2799" u="none" strike="noStrike">
                <a:solidFill>
                  <a:srgbClr val="1350B0"/>
                </a:solidFill>
                <a:latin typeface="DM Sans"/>
                <a:ea typeface="DM Sans"/>
                <a:cs typeface="DM Sans"/>
                <a:sym typeface="DM Sans"/>
              </a:rPr>
              <a:t>Lorem ipsum dolor sit amet, consectetur adipiscing elit. Ut a enim nec nisl ullamcorper eleifend. Praesent risus leo, fringilla et ipsum.</a:t>
            </a:r>
          </a:p>
        </p:txBody>
      </p:sp>
      <p:sp>
        <p:nvSpPr>
          <p:cNvPr id="25" name="Freeform 25"/>
          <p:cNvSpPr/>
          <p:nvPr/>
        </p:nvSpPr>
        <p:spPr>
          <a:xfrm>
            <a:off x="16056432" y="117865"/>
            <a:ext cx="2080919" cy="2080919"/>
          </a:xfrm>
          <a:custGeom>
            <a:avLst/>
            <a:gdLst/>
            <a:ahLst/>
            <a:cxnLst/>
            <a:rect l="l" t="t" r="r" b="b"/>
            <a:pathLst>
              <a:path w="2080919" h="2080919">
                <a:moveTo>
                  <a:pt x="0" y="0"/>
                </a:moveTo>
                <a:lnTo>
                  <a:pt x="2080919" y="0"/>
                </a:lnTo>
                <a:lnTo>
                  <a:pt x="2080919" y="2080919"/>
                </a:lnTo>
                <a:lnTo>
                  <a:pt x="0" y="2080919"/>
                </a:lnTo>
                <a:lnTo>
                  <a:pt x="0" y="0"/>
                </a:lnTo>
                <a:close/>
              </a:path>
            </a:pathLst>
          </a:custGeom>
          <a:blipFill>
            <a:blip r:embed="rId4"/>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50B0"/>
        </a:solidFill>
        <a:effectLst/>
      </p:bgPr>
    </p:bg>
    <p:spTree>
      <p:nvGrpSpPr>
        <p:cNvPr id="1" name=""/>
        <p:cNvGrpSpPr/>
        <p:nvPr/>
      </p:nvGrpSpPr>
      <p:grpSpPr>
        <a:xfrm>
          <a:off x="0" y="0"/>
          <a:ext cx="0" cy="0"/>
          <a:chOff x="0" y="0"/>
          <a:chExt cx="0" cy="0"/>
        </a:xfrm>
      </p:grpSpPr>
      <p:grpSp>
        <p:nvGrpSpPr>
          <p:cNvPr id="2" name="Group 2"/>
          <p:cNvGrpSpPr/>
          <p:nvPr/>
        </p:nvGrpSpPr>
        <p:grpSpPr>
          <a:xfrm>
            <a:off x="1732112" y="3945696"/>
            <a:ext cx="4641891" cy="5312604"/>
            <a:chOff x="0" y="0"/>
            <a:chExt cx="1062366" cy="1215869"/>
          </a:xfrm>
        </p:grpSpPr>
        <p:sp>
          <p:nvSpPr>
            <p:cNvPr id="3" name="Freeform 3"/>
            <p:cNvSpPr/>
            <p:nvPr/>
          </p:nvSpPr>
          <p:spPr>
            <a:xfrm>
              <a:off x="0" y="0"/>
              <a:ext cx="1062366" cy="1215869"/>
            </a:xfrm>
            <a:custGeom>
              <a:avLst/>
              <a:gdLst/>
              <a:ahLst/>
              <a:cxnLst/>
              <a:rect l="l" t="t" r="r" b="b"/>
              <a:pathLst>
                <a:path w="1062366" h="1215869">
                  <a:moveTo>
                    <a:pt x="0" y="0"/>
                  </a:moveTo>
                  <a:lnTo>
                    <a:pt x="1062366" y="0"/>
                  </a:lnTo>
                  <a:lnTo>
                    <a:pt x="1062366" y="1215869"/>
                  </a:lnTo>
                  <a:lnTo>
                    <a:pt x="0" y="1215869"/>
                  </a:lnTo>
                  <a:close/>
                </a:path>
              </a:pathLst>
            </a:custGeom>
            <a:solidFill>
              <a:srgbClr val="F4F4F4"/>
            </a:solidFill>
          </p:spPr>
        </p:sp>
        <p:sp>
          <p:nvSpPr>
            <p:cNvPr id="4" name="TextBox 4"/>
            <p:cNvSpPr txBox="1"/>
            <p:nvPr/>
          </p:nvSpPr>
          <p:spPr>
            <a:xfrm>
              <a:off x="0" y="-38100"/>
              <a:ext cx="1062366" cy="1253969"/>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822695" y="3945696"/>
            <a:ext cx="4641891" cy="5312604"/>
            <a:chOff x="0" y="0"/>
            <a:chExt cx="1062366" cy="1215869"/>
          </a:xfrm>
        </p:grpSpPr>
        <p:sp>
          <p:nvSpPr>
            <p:cNvPr id="6" name="Freeform 6"/>
            <p:cNvSpPr/>
            <p:nvPr/>
          </p:nvSpPr>
          <p:spPr>
            <a:xfrm>
              <a:off x="0" y="0"/>
              <a:ext cx="1062366" cy="1215869"/>
            </a:xfrm>
            <a:custGeom>
              <a:avLst/>
              <a:gdLst/>
              <a:ahLst/>
              <a:cxnLst/>
              <a:rect l="l" t="t" r="r" b="b"/>
              <a:pathLst>
                <a:path w="1062366" h="1215869">
                  <a:moveTo>
                    <a:pt x="0" y="0"/>
                  </a:moveTo>
                  <a:lnTo>
                    <a:pt x="1062366" y="0"/>
                  </a:lnTo>
                  <a:lnTo>
                    <a:pt x="1062366" y="1215869"/>
                  </a:lnTo>
                  <a:lnTo>
                    <a:pt x="0" y="1215869"/>
                  </a:lnTo>
                  <a:close/>
                </a:path>
              </a:pathLst>
            </a:custGeom>
            <a:solidFill>
              <a:srgbClr val="F4F4F4"/>
            </a:solidFill>
            <a:ln cap="sq">
              <a:noFill/>
              <a:prstDash val="solid"/>
              <a:miter/>
            </a:ln>
          </p:spPr>
        </p:sp>
        <p:sp>
          <p:nvSpPr>
            <p:cNvPr id="7" name="TextBox 7"/>
            <p:cNvSpPr txBox="1"/>
            <p:nvPr/>
          </p:nvSpPr>
          <p:spPr>
            <a:xfrm>
              <a:off x="0" y="-38100"/>
              <a:ext cx="1062366" cy="1253969"/>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8" name="Group 8"/>
          <p:cNvGrpSpPr/>
          <p:nvPr/>
        </p:nvGrpSpPr>
        <p:grpSpPr>
          <a:xfrm>
            <a:off x="11913997" y="3945696"/>
            <a:ext cx="4641891" cy="5312604"/>
            <a:chOff x="0" y="0"/>
            <a:chExt cx="1062366" cy="1215869"/>
          </a:xfrm>
        </p:grpSpPr>
        <p:sp>
          <p:nvSpPr>
            <p:cNvPr id="9" name="Freeform 9"/>
            <p:cNvSpPr/>
            <p:nvPr/>
          </p:nvSpPr>
          <p:spPr>
            <a:xfrm>
              <a:off x="0" y="0"/>
              <a:ext cx="1062366" cy="1215869"/>
            </a:xfrm>
            <a:custGeom>
              <a:avLst/>
              <a:gdLst/>
              <a:ahLst/>
              <a:cxnLst/>
              <a:rect l="l" t="t" r="r" b="b"/>
              <a:pathLst>
                <a:path w="1062366" h="1215869">
                  <a:moveTo>
                    <a:pt x="0" y="0"/>
                  </a:moveTo>
                  <a:lnTo>
                    <a:pt x="1062366" y="0"/>
                  </a:lnTo>
                  <a:lnTo>
                    <a:pt x="1062366" y="1215869"/>
                  </a:lnTo>
                  <a:lnTo>
                    <a:pt x="0" y="1215869"/>
                  </a:lnTo>
                  <a:close/>
                </a:path>
              </a:pathLst>
            </a:custGeom>
            <a:solidFill>
              <a:srgbClr val="F4F4F4"/>
            </a:solidFill>
            <a:ln cap="sq">
              <a:noFill/>
              <a:prstDash val="solid"/>
              <a:miter/>
            </a:ln>
          </p:spPr>
        </p:sp>
        <p:sp>
          <p:nvSpPr>
            <p:cNvPr id="10" name="TextBox 10"/>
            <p:cNvSpPr txBox="1"/>
            <p:nvPr/>
          </p:nvSpPr>
          <p:spPr>
            <a:xfrm>
              <a:off x="0" y="-38100"/>
              <a:ext cx="1062366" cy="1253969"/>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1" name="Group 11"/>
          <p:cNvGrpSpPr>
            <a:grpSpLocks noChangeAspect="1"/>
          </p:cNvGrpSpPr>
          <p:nvPr/>
        </p:nvGrpSpPr>
        <p:grpSpPr>
          <a:xfrm>
            <a:off x="2809504" y="2702148"/>
            <a:ext cx="2487108" cy="2487098"/>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24906" b="-24906"/>
              </a:stretch>
            </a:blipFill>
          </p:spPr>
        </p:sp>
      </p:grpSp>
      <p:grpSp>
        <p:nvGrpSpPr>
          <p:cNvPr id="13" name="Group 13"/>
          <p:cNvGrpSpPr>
            <a:grpSpLocks noChangeAspect="1"/>
          </p:cNvGrpSpPr>
          <p:nvPr/>
        </p:nvGrpSpPr>
        <p:grpSpPr>
          <a:xfrm>
            <a:off x="7900087" y="2702148"/>
            <a:ext cx="2487108" cy="2487098"/>
            <a:chOff x="0" y="0"/>
            <a:chExt cx="6350000" cy="6349975"/>
          </a:xfrm>
        </p:grpSpPr>
        <p:sp>
          <p:nvSpPr>
            <p:cNvPr id="14" name="Freeform 1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4999" r="-24999"/>
              </a:stretch>
            </a:blipFill>
          </p:spPr>
        </p:sp>
      </p:grpSp>
      <p:grpSp>
        <p:nvGrpSpPr>
          <p:cNvPr id="15" name="Group 15"/>
          <p:cNvGrpSpPr>
            <a:grpSpLocks noChangeAspect="1"/>
          </p:cNvGrpSpPr>
          <p:nvPr/>
        </p:nvGrpSpPr>
        <p:grpSpPr>
          <a:xfrm>
            <a:off x="12991389" y="2702148"/>
            <a:ext cx="2487108" cy="2487098"/>
            <a:chOff x="0" y="0"/>
            <a:chExt cx="6350000" cy="6349975"/>
          </a:xfrm>
        </p:grpSpPr>
        <p:sp>
          <p:nvSpPr>
            <p:cNvPr id="16" name="Freeform 1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5579" r="-31231" b="-121772"/>
              </a:stretch>
            </a:blipFill>
          </p:spPr>
        </p:sp>
      </p:grpSp>
      <p:sp>
        <p:nvSpPr>
          <p:cNvPr id="17" name="Freeform 17"/>
          <p:cNvSpPr/>
          <p:nvPr/>
        </p:nvSpPr>
        <p:spPr>
          <a:xfrm>
            <a:off x="16530937" y="485461"/>
            <a:ext cx="1456726" cy="1511887"/>
          </a:xfrm>
          <a:custGeom>
            <a:avLst/>
            <a:gdLst/>
            <a:ahLst/>
            <a:cxnLst/>
            <a:rect l="l" t="t" r="r" b="b"/>
            <a:pathLst>
              <a:path w="1456726" h="1511887">
                <a:moveTo>
                  <a:pt x="0" y="0"/>
                </a:moveTo>
                <a:lnTo>
                  <a:pt x="1456726" y="0"/>
                </a:lnTo>
                <a:lnTo>
                  <a:pt x="1456726" y="1511887"/>
                </a:lnTo>
                <a:lnTo>
                  <a:pt x="0" y="1511887"/>
                </a:lnTo>
                <a:lnTo>
                  <a:pt x="0" y="0"/>
                </a:lnTo>
                <a:close/>
              </a:path>
            </a:pathLst>
          </a:custGeom>
          <a:blipFill>
            <a:blip r:embed="rId5"/>
            <a:stretch>
              <a:fillRect l="-31238" t="-34279" r="-12365" b="-13626"/>
            </a:stretch>
          </a:blipFill>
        </p:spPr>
      </p:sp>
      <p:sp>
        <p:nvSpPr>
          <p:cNvPr id="18" name="TextBox 18"/>
          <p:cNvSpPr txBox="1"/>
          <p:nvPr/>
        </p:nvSpPr>
        <p:spPr>
          <a:xfrm>
            <a:off x="1028700" y="1104900"/>
            <a:ext cx="16230600" cy="1324356"/>
          </a:xfrm>
          <a:prstGeom prst="rect">
            <a:avLst/>
          </a:prstGeom>
        </p:spPr>
        <p:txBody>
          <a:bodyPr lIns="0" tIns="0" rIns="0" bIns="0" rtlCol="0" anchor="t">
            <a:spAutoFit/>
          </a:bodyPr>
          <a:lstStyle/>
          <a:p>
            <a:pPr algn="ctr">
              <a:lnSpc>
                <a:spcPts val="10212"/>
              </a:lnSpc>
            </a:pPr>
            <a:r>
              <a:rPr lang="en-US" sz="9200">
                <a:solidFill>
                  <a:srgbClr val="FFFFFF"/>
                </a:solidFill>
                <a:latin typeface="DM Sans Bold"/>
                <a:ea typeface="DM Sans Bold"/>
                <a:cs typeface="DM Sans Bold"/>
                <a:sym typeface="DM Sans Bold"/>
              </a:rPr>
              <a:t>Destaque de imágenes</a:t>
            </a:r>
          </a:p>
        </p:txBody>
      </p:sp>
      <p:sp>
        <p:nvSpPr>
          <p:cNvPr id="19" name="TextBox 19"/>
          <p:cNvSpPr txBox="1"/>
          <p:nvPr/>
        </p:nvSpPr>
        <p:spPr>
          <a:xfrm>
            <a:off x="2084839" y="7105995"/>
            <a:ext cx="3936436" cy="1360483"/>
          </a:xfrm>
          <a:prstGeom prst="rect">
            <a:avLst/>
          </a:prstGeom>
        </p:spPr>
        <p:txBody>
          <a:bodyPr lIns="0" tIns="0" rIns="0" bIns="0" rtlCol="0" anchor="t">
            <a:spAutoFit/>
          </a:bodyPr>
          <a:lstStyle/>
          <a:p>
            <a:pPr algn="ctr">
              <a:lnSpc>
                <a:spcPts val="3554"/>
              </a:lnSpc>
            </a:pPr>
            <a:r>
              <a:rPr lang="en-US" sz="3202">
                <a:solidFill>
                  <a:srgbClr val="1350B0"/>
                </a:solidFill>
                <a:latin typeface="DM Sans"/>
                <a:ea typeface="DM Sans"/>
                <a:cs typeface="DM Sans"/>
                <a:sym typeface="DM Sans"/>
              </a:rPr>
              <a:t>Gestión</a:t>
            </a:r>
          </a:p>
          <a:p>
            <a:pPr algn="ctr">
              <a:lnSpc>
                <a:spcPts val="3554"/>
              </a:lnSpc>
            </a:pPr>
            <a:r>
              <a:rPr lang="en-US" sz="3202">
                <a:solidFill>
                  <a:srgbClr val="1350B0"/>
                </a:solidFill>
                <a:latin typeface="DM Sans"/>
                <a:ea typeface="DM Sans"/>
                <a:cs typeface="DM Sans"/>
                <a:sym typeface="DM Sans"/>
              </a:rPr>
              <a:t>Análisis</a:t>
            </a:r>
          </a:p>
          <a:p>
            <a:pPr algn="ctr">
              <a:lnSpc>
                <a:spcPts val="3554"/>
              </a:lnSpc>
            </a:pPr>
            <a:r>
              <a:rPr lang="en-US" sz="3202">
                <a:solidFill>
                  <a:srgbClr val="1350B0"/>
                </a:solidFill>
                <a:latin typeface="DM Sans"/>
                <a:ea typeface="DM Sans"/>
                <a:cs typeface="DM Sans"/>
                <a:sym typeface="DM Sans"/>
              </a:rPr>
              <a:t>Investigación</a:t>
            </a:r>
          </a:p>
        </p:txBody>
      </p:sp>
      <p:sp>
        <p:nvSpPr>
          <p:cNvPr id="20" name="TextBox 20"/>
          <p:cNvSpPr txBox="1"/>
          <p:nvPr/>
        </p:nvSpPr>
        <p:spPr>
          <a:xfrm>
            <a:off x="7175423" y="7105995"/>
            <a:ext cx="3936436" cy="1360483"/>
          </a:xfrm>
          <a:prstGeom prst="rect">
            <a:avLst/>
          </a:prstGeom>
        </p:spPr>
        <p:txBody>
          <a:bodyPr lIns="0" tIns="0" rIns="0" bIns="0" rtlCol="0" anchor="t">
            <a:spAutoFit/>
          </a:bodyPr>
          <a:lstStyle/>
          <a:p>
            <a:pPr algn="ctr">
              <a:lnSpc>
                <a:spcPts val="3554"/>
              </a:lnSpc>
            </a:pPr>
            <a:r>
              <a:rPr lang="en-US" sz="3202">
                <a:solidFill>
                  <a:srgbClr val="1350B0"/>
                </a:solidFill>
                <a:latin typeface="DM Sans"/>
                <a:ea typeface="DM Sans"/>
                <a:cs typeface="DM Sans"/>
                <a:sym typeface="DM Sans"/>
              </a:rPr>
              <a:t>Desarrollo</a:t>
            </a:r>
          </a:p>
          <a:p>
            <a:pPr algn="ctr">
              <a:lnSpc>
                <a:spcPts val="3554"/>
              </a:lnSpc>
            </a:pPr>
            <a:r>
              <a:rPr lang="en-US" sz="3202">
                <a:solidFill>
                  <a:srgbClr val="1350B0"/>
                </a:solidFill>
                <a:latin typeface="DM Sans"/>
                <a:ea typeface="DM Sans"/>
                <a:cs typeface="DM Sans"/>
                <a:sym typeface="DM Sans"/>
              </a:rPr>
              <a:t>Prácticas</a:t>
            </a:r>
          </a:p>
          <a:p>
            <a:pPr algn="ctr">
              <a:lnSpc>
                <a:spcPts val="3554"/>
              </a:lnSpc>
            </a:pPr>
            <a:r>
              <a:rPr lang="en-US" sz="3202">
                <a:solidFill>
                  <a:srgbClr val="1350B0"/>
                </a:solidFill>
                <a:latin typeface="DM Sans"/>
                <a:ea typeface="DM Sans"/>
                <a:cs typeface="DM Sans"/>
                <a:sym typeface="DM Sans"/>
              </a:rPr>
              <a:t>Documentación</a:t>
            </a:r>
          </a:p>
        </p:txBody>
      </p:sp>
      <p:sp>
        <p:nvSpPr>
          <p:cNvPr id="21" name="TextBox 21"/>
          <p:cNvSpPr txBox="1"/>
          <p:nvPr/>
        </p:nvSpPr>
        <p:spPr>
          <a:xfrm>
            <a:off x="12264756" y="7105995"/>
            <a:ext cx="3936436" cy="1360483"/>
          </a:xfrm>
          <a:prstGeom prst="rect">
            <a:avLst/>
          </a:prstGeom>
        </p:spPr>
        <p:txBody>
          <a:bodyPr lIns="0" tIns="0" rIns="0" bIns="0" rtlCol="0" anchor="t">
            <a:spAutoFit/>
          </a:bodyPr>
          <a:lstStyle/>
          <a:p>
            <a:pPr algn="ctr">
              <a:lnSpc>
                <a:spcPts val="3554"/>
              </a:lnSpc>
            </a:pPr>
            <a:r>
              <a:rPr lang="en-US" sz="3202">
                <a:solidFill>
                  <a:srgbClr val="1350B0"/>
                </a:solidFill>
                <a:latin typeface="DM Sans"/>
                <a:ea typeface="DM Sans"/>
                <a:cs typeface="DM Sans"/>
                <a:sym typeface="DM Sans"/>
              </a:rPr>
              <a:t>Finalización</a:t>
            </a:r>
          </a:p>
          <a:p>
            <a:pPr algn="ctr">
              <a:lnSpc>
                <a:spcPts val="3554"/>
              </a:lnSpc>
            </a:pPr>
            <a:r>
              <a:rPr lang="en-US" sz="3202">
                <a:solidFill>
                  <a:srgbClr val="1350B0"/>
                </a:solidFill>
                <a:latin typeface="DM Sans"/>
                <a:ea typeface="DM Sans"/>
                <a:cs typeface="DM Sans"/>
                <a:sym typeface="DM Sans"/>
              </a:rPr>
              <a:t>Conclusiones</a:t>
            </a:r>
          </a:p>
          <a:p>
            <a:pPr algn="ctr">
              <a:lnSpc>
                <a:spcPts val="3554"/>
              </a:lnSpc>
            </a:pPr>
            <a:r>
              <a:rPr lang="en-US" sz="3202">
                <a:solidFill>
                  <a:srgbClr val="1350B0"/>
                </a:solidFill>
                <a:latin typeface="DM Sans"/>
                <a:ea typeface="DM Sans"/>
                <a:cs typeface="DM Sans"/>
                <a:sym typeface="DM Sans"/>
              </a:rPr>
              <a:t>Retoques</a:t>
            </a:r>
          </a:p>
        </p:txBody>
      </p:sp>
      <p:sp>
        <p:nvSpPr>
          <p:cNvPr id="22" name="TextBox 22"/>
          <p:cNvSpPr txBox="1"/>
          <p:nvPr/>
        </p:nvSpPr>
        <p:spPr>
          <a:xfrm>
            <a:off x="2084839" y="5910335"/>
            <a:ext cx="3936436" cy="466948"/>
          </a:xfrm>
          <a:prstGeom prst="rect">
            <a:avLst/>
          </a:prstGeom>
        </p:spPr>
        <p:txBody>
          <a:bodyPr lIns="0" tIns="0" rIns="0" bIns="0" rtlCol="0" anchor="t">
            <a:spAutoFit/>
          </a:bodyPr>
          <a:lstStyle/>
          <a:p>
            <a:pPr algn="ctr">
              <a:lnSpc>
                <a:spcPts val="3554"/>
              </a:lnSpc>
            </a:pPr>
            <a:r>
              <a:rPr lang="en-US" sz="3202">
                <a:solidFill>
                  <a:srgbClr val="1350B0"/>
                </a:solidFill>
                <a:latin typeface="DM Sans Bold"/>
                <a:ea typeface="DM Sans Bold"/>
                <a:cs typeface="DM Sans Bold"/>
                <a:sym typeface="DM Sans Bold"/>
              </a:rPr>
              <a:t>DANIEL CASANOVA</a:t>
            </a:r>
          </a:p>
        </p:txBody>
      </p:sp>
      <p:sp>
        <p:nvSpPr>
          <p:cNvPr id="23" name="TextBox 23"/>
          <p:cNvSpPr txBox="1"/>
          <p:nvPr/>
        </p:nvSpPr>
        <p:spPr>
          <a:xfrm>
            <a:off x="7175423" y="5910335"/>
            <a:ext cx="3936436" cy="466948"/>
          </a:xfrm>
          <a:prstGeom prst="rect">
            <a:avLst/>
          </a:prstGeom>
        </p:spPr>
        <p:txBody>
          <a:bodyPr lIns="0" tIns="0" rIns="0" bIns="0" rtlCol="0" anchor="t">
            <a:spAutoFit/>
          </a:bodyPr>
          <a:lstStyle/>
          <a:p>
            <a:pPr algn="ctr">
              <a:lnSpc>
                <a:spcPts val="3554"/>
              </a:lnSpc>
            </a:pPr>
            <a:r>
              <a:rPr lang="en-US" sz="3202">
                <a:solidFill>
                  <a:srgbClr val="1350B0"/>
                </a:solidFill>
                <a:latin typeface="DM Sans Bold"/>
                <a:ea typeface="DM Sans Bold"/>
                <a:cs typeface="DM Sans Bold"/>
                <a:sym typeface="DM Sans Bold"/>
              </a:rPr>
              <a:t>ANDER CARRANZA</a:t>
            </a:r>
          </a:p>
        </p:txBody>
      </p:sp>
      <p:sp>
        <p:nvSpPr>
          <p:cNvPr id="24" name="TextBox 24"/>
          <p:cNvSpPr txBox="1"/>
          <p:nvPr/>
        </p:nvSpPr>
        <p:spPr>
          <a:xfrm>
            <a:off x="12264756" y="5685639"/>
            <a:ext cx="3936436" cy="916340"/>
          </a:xfrm>
          <a:prstGeom prst="rect">
            <a:avLst/>
          </a:prstGeom>
        </p:spPr>
        <p:txBody>
          <a:bodyPr lIns="0" tIns="0" rIns="0" bIns="0" rtlCol="0" anchor="t">
            <a:spAutoFit/>
          </a:bodyPr>
          <a:lstStyle/>
          <a:p>
            <a:pPr algn="ctr">
              <a:lnSpc>
                <a:spcPts val="3554"/>
              </a:lnSpc>
            </a:pPr>
            <a:r>
              <a:rPr lang="en-US" sz="3202">
                <a:solidFill>
                  <a:srgbClr val="1350B0"/>
                </a:solidFill>
                <a:latin typeface="DM Sans Bold"/>
                <a:ea typeface="DM Sans Bold"/>
                <a:cs typeface="DM Sans Bold"/>
                <a:sym typeface="DM Sans Bold"/>
              </a:rPr>
              <a:t>JORDI</a:t>
            </a:r>
          </a:p>
          <a:p>
            <a:pPr algn="ctr">
              <a:lnSpc>
                <a:spcPts val="3554"/>
              </a:lnSpc>
            </a:pPr>
            <a:r>
              <a:rPr lang="en-US" sz="3202">
                <a:solidFill>
                  <a:srgbClr val="1350B0"/>
                </a:solidFill>
                <a:latin typeface="DM Sans Bold"/>
                <a:ea typeface="DM Sans Bold"/>
                <a:cs typeface="DM Sans Bold"/>
                <a:sym typeface="DM Sans Bold"/>
              </a:rPr>
              <a:t>DALMAU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631840" y="3484863"/>
            <a:ext cx="7308063" cy="5131682"/>
            <a:chOff x="0" y="0"/>
            <a:chExt cx="1731527" cy="1215869"/>
          </a:xfrm>
        </p:grpSpPr>
        <p:sp>
          <p:nvSpPr>
            <p:cNvPr id="3" name="Freeform 3"/>
            <p:cNvSpPr/>
            <p:nvPr/>
          </p:nvSpPr>
          <p:spPr>
            <a:xfrm>
              <a:off x="0" y="0"/>
              <a:ext cx="1731527" cy="1215869"/>
            </a:xfrm>
            <a:custGeom>
              <a:avLst/>
              <a:gdLst/>
              <a:ahLst/>
              <a:cxnLst/>
              <a:rect l="l" t="t" r="r" b="b"/>
              <a:pathLst>
                <a:path w="1731527" h="1215869">
                  <a:moveTo>
                    <a:pt x="0" y="0"/>
                  </a:moveTo>
                  <a:lnTo>
                    <a:pt x="1731527" y="0"/>
                  </a:lnTo>
                  <a:lnTo>
                    <a:pt x="1731527" y="1215869"/>
                  </a:lnTo>
                  <a:lnTo>
                    <a:pt x="0" y="1215869"/>
                  </a:lnTo>
                  <a:close/>
                </a:path>
              </a:pathLst>
            </a:custGeom>
            <a:solidFill>
              <a:srgbClr val="FFFFFF">
                <a:alpha val="68627"/>
              </a:srgbClr>
            </a:solidFill>
          </p:spPr>
        </p:sp>
        <p:sp>
          <p:nvSpPr>
            <p:cNvPr id="4" name="TextBox 4"/>
            <p:cNvSpPr txBox="1"/>
            <p:nvPr/>
          </p:nvSpPr>
          <p:spPr>
            <a:xfrm>
              <a:off x="0" y="-38100"/>
              <a:ext cx="1731527" cy="1253969"/>
            </a:xfrm>
            <a:prstGeom prst="rect">
              <a:avLst/>
            </a:prstGeom>
          </p:spPr>
          <p:txBody>
            <a:bodyPr lIns="50800" tIns="50800" rIns="50800" bIns="50800" rtlCol="0" anchor="ctr"/>
            <a:lstStyle/>
            <a:p>
              <a:pPr algn="just">
                <a:lnSpc>
                  <a:spcPts val="2659"/>
                </a:lnSpc>
                <a:spcBef>
                  <a:spcPct val="0"/>
                </a:spcBef>
              </a:pPr>
              <a:endParaRPr/>
            </a:p>
          </p:txBody>
        </p:sp>
      </p:grpSp>
      <p:grpSp>
        <p:nvGrpSpPr>
          <p:cNvPr id="5" name="Group 5"/>
          <p:cNvGrpSpPr/>
          <p:nvPr/>
        </p:nvGrpSpPr>
        <p:grpSpPr>
          <a:xfrm>
            <a:off x="9348098" y="3484863"/>
            <a:ext cx="7308063" cy="5131682"/>
            <a:chOff x="0" y="0"/>
            <a:chExt cx="1731527" cy="1215869"/>
          </a:xfrm>
        </p:grpSpPr>
        <p:sp>
          <p:nvSpPr>
            <p:cNvPr id="6" name="Freeform 6"/>
            <p:cNvSpPr/>
            <p:nvPr/>
          </p:nvSpPr>
          <p:spPr>
            <a:xfrm>
              <a:off x="0" y="0"/>
              <a:ext cx="1731527" cy="1215869"/>
            </a:xfrm>
            <a:custGeom>
              <a:avLst/>
              <a:gdLst/>
              <a:ahLst/>
              <a:cxnLst/>
              <a:rect l="l" t="t" r="r" b="b"/>
              <a:pathLst>
                <a:path w="1731527" h="1215869">
                  <a:moveTo>
                    <a:pt x="0" y="0"/>
                  </a:moveTo>
                  <a:lnTo>
                    <a:pt x="1731527" y="0"/>
                  </a:lnTo>
                  <a:lnTo>
                    <a:pt x="1731527" y="1215869"/>
                  </a:lnTo>
                  <a:lnTo>
                    <a:pt x="0" y="1215869"/>
                  </a:lnTo>
                  <a:close/>
                </a:path>
              </a:pathLst>
            </a:custGeom>
            <a:solidFill>
              <a:srgbClr val="FFFFFF">
                <a:alpha val="68627"/>
              </a:srgbClr>
            </a:solidFill>
          </p:spPr>
        </p:sp>
        <p:sp>
          <p:nvSpPr>
            <p:cNvPr id="7" name="TextBox 7"/>
            <p:cNvSpPr txBox="1"/>
            <p:nvPr/>
          </p:nvSpPr>
          <p:spPr>
            <a:xfrm>
              <a:off x="0" y="-38100"/>
              <a:ext cx="1731527" cy="1253969"/>
            </a:xfrm>
            <a:prstGeom prst="rect">
              <a:avLst/>
            </a:prstGeom>
          </p:spPr>
          <p:txBody>
            <a:bodyPr lIns="50800" tIns="50800" rIns="50800" bIns="50800" rtlCol="0" anchor="ctr"/>
            <a:lstStyle/>
            <a:p>
              <a:pPr algn="just">
                <a:lnSpc>
                  <a:spcPts val="2659"/>
                </a:lnSpc>
                <a:spcBef>
                  <a:spcPct val="0"/>
                </a:spcBef>
              </a:pPr>
              <a:endParaRPr/>
            </a:p>
          </p:txBody>
        </p:sp>
      </p:grpSp>
      <p:sp>
        <p:nvSpPr>
          <p:cNvPr id="8" name="TextBox 8"/>
          <p:cNvSpPr txBox="1"/>
          <p:nvPr/>
        </p:nvSpPr>
        <p:spPr>
          <a:xfrm>
            <a:off x="1028700" y="1104900"/>
            <a:ext cx="16230600" cy="1324340"/>
          </a:xfrm>
          <a:prstGeom prst="rect">
            <a:avLst/>
          </a:prstGeom>
        </p:spPr>
        <p:txBody>
          <a:bodyPr lIns="0" tIns="0" rIns="0" bIns="0" rtlCol="0" anchor="t">
            <a:spAutoFit/>
          </a:bodyPr>
          <a:lstStyle/>
          <a:p>
            <a:pPr algn="ctr">
              <a:lnSpc>
                <a:spcPts val="10212"/>
              </a:lnSpc>
            </a:pPr>
            <a:r>
              <a:rPr lang="en-US" sz="9200">
                <a:solidFill>
                  <a:srgbClr val="1350B0"/>
                </a:solidFill>
                <a:latin typeface="DM Sans Bold"/>
                <a:ea typeface="DM Sans Bold"/>
                <a:cs typeface="DM Sans Bold"/>
                <a:sym typeface="DM Sans Bold"/>
              </a:rPr>
              <a:t>Marco teórico</a:t>
            </a:r>
          </a:p>
        </p:txBody>
      </p:sp>
      <p:grpSp>
        <p:nvGrpSpPr>
          <p:cNvPr id="9" name="Group 9"/>
          <p:cNvGrpSpPr/>
          <p:nvPr/>
        </p:nvGrpSpPr>
        <p:grpSpPr>
          <a:xfrm>
            <a:off x="2475401" y="4065215"/>
            <a:ext cx="5620941" cy="3525576"/>
            <a:chOff x="0" y="0"/>
            <a:chExt cx="7494588" cy="4700769"/>
          </a:xfrm>
        </p:grpSpPr>
        <p:sp>
          <p:nvSpPr>
            <p:cNvPr id="10" name="TextBox 10"/>
            <p:cNvSpPr txBox="1"/>
            <p:nvPr/>
          </p:nvSpPr>
          <p:spPr>
            <a:xfrm>
              <a:off x="0" y="28575"/>
              <a:ext cx="7494588" cy="1292983"/>
            </a:xfrm>
            <a:prstGeom prst="rect">
              <a:avLst/>
            </a:prstGeom>
          </p:spPr>
          <p:txBody>
            <a:bodyPr lIns="0" tIns="0" rIns="0" bIns="0" rtlCol="0" anchor="t">
              <a:spAutoFit/>
            </a:bodyPr>
            <a:lstStyle/>
            <a:p>
              <a:pPr algn="ctr">
                <a:lnSpc>
                  <a:spcPts val="3755"/>
                </a:lnSpc>
              </a:pPr>
              <a:r>
                <a:rPr lang="en-US" sz="3383">
                  <a:solidFill>
                    <a:srgbClr val="1350B0"/>
                  </a:solidFill>
                  <a:latin typeface="DM Sans Bold"/>
                  <a:ea typeface="DM Sans Bold"/>
                  <a:cs typeface="DM Sans Bold"/>
                  <a:sym typeface="DM Sans Bold"/>
                </a:rPr>
                <a:t>PROCEDIMIENTOS TEÓRICOS</a:t>
              </a:r>
            </a:p>
          </p:txBody>
        </p:sp>
        <p:sp>
          <p:nvSpPr>
            <p:cNvPr id="11" name="TextBox 11"/>
            <p:cNvSpPr txBox="1"/>
            <p:nvPr/>
          </p:nvSpPr>
          <p:spPr>
            <a:xfrm>
              <a:off x="0" y="1730628"/>
              <a:ext cx="7494588" cy="2970140"/>
            </a:xfrm>
            <a:prstGeom prst="rect">
              <a:avLst/>
            </a:prstGeom>
          </p:spPr>
          <p:txBody>
            <a:bodyPr lIns="0" tIns="0" rIns="0" bIns="0" rtlCol="0" anchor="t">
              <a:spAutoFit/>
            </a:bodyPr>
            <a:lstStyle/>
            <a:p>
              <a:pPr marL="0" lvl="0" indent="0" algn="ctr">
                <a:lnSpc>
                  <a:spcPts val="3555"/>
                </a:lnSpc>
                <a:spcBef>
                  <a:spcPct val="0"/>
                </a:spcBef>
              </a:pPr>
              <a:r>
                <a:rPr lang="en-US" sz="2799" u="none" strike="noStrike">
                  <a:solidFill>
                    <a:srgbClr val="1350B0"/>
                  </a:solidFill>
                  <a:latin typeface="DM Sans"/>
                  <a:ea typeface="DM Sans"/>
                  <a:cs typeface="DM Sans"/>
                  <a:sym typeface="DM Sans"/>
                </a:rPr>
                <a:t>Lorem ipsum dolor sit amet, consectetur adipiscing elit. Ut a enim nec nisl ullamcorper eleifend. Praesent risus leo, fringilla et ipsum.</a:t>
              </a:r>
            </a:p>
          </p:txBody>
        </p:sp>
      </p:grpSp>
      <p:grpSp>
        <p:nvGrpSpPr>
          <p:cNvPr id="12" name="Group 12"/>
          <p:cNvGrpSpPr/>
          <p:nvPr/>
        </p:nvGrpSpPr>
        <p:grpSpPr>
          <a:xfrm>
            <a:off x="10191658" y="4065215"/>
            <a:ext cx="5620941" cy="3525576"/>
            <a:chOff x="0" y="0"/>
            <a:chExt cx="7494588" cy="4700769"/>
          </a:xfrm>
        </p:grpSpPr>
        <p:sp>
          <p:nvSpPr>
            <p:cNvPr id="13" name="TextBox 13"/>
            <p:cNvSpPr txBox="1"/>
            <p:nvPr/>
          </p:nvSpPr>
          <p:spPr>
            <a:xfrm>
              <a:off x="0" y="28575"/>
              <a:ext cx="7494588" cy="1292983"/>
            </a:xfrm>
            <a:prstGeom prst="rect">
              <a:avLst/>
            </a:prstGeom>
          </p:spPr>
          <p:txBody>
            <a:bodyPr lIns="0" tIns="0" rIns="0" bIns="0" rtlCol="0" anchor="t">
              <a:spAutoFit/>
            </a:bodyPr>
            <a:lstStyle/>
            <a:p>
              <a:pPr marL="0" lvl="0" indent="0" algn="ctr">
                <a:lnSpc>
                  <a:spcPts val="3755"/>
                </a:lnSpc>
                <a:spcBef>
                  <a:spcPct val="0"/>
                </a:spcBef>
              </a:pPr>
              <a:r>
                <a:rPr lang="en-US" sz="3383" u="none" strike="noStrike">
                  <a:solidFill>
                    <a:srgbClr val="1350B0"/>
                  </a:solidFill>
                  <a:latin typeface="DM Sans Bold"/>
                  <a:ea typeface="DM Sans Bold"/>
                  <a:cs typeface="DM Sans Bold"/>
                  <a:sym typeface="DM Sans Bold"/>
                </a:rPr>
                <a:t>PROCEDIMIENTOS PRÁCTICOS</a:t>
              </a:r>
            </a:p>
          </p:txBody>
        </p:sp>
        <p:sp>
          <p:nvSpPr>
            <p:cNvPr id="14" name="TextBox 14"/>
            <p:cNvSpPr txBox="1"/>
            <p:nvPr/>
          </p:nvSpPr>
          <p:spPr>
            <a:xfrm>
              <a:off x="0" y="1730628"/>
              <a:ext cx="7494588" cy="2970140"/>
            </a:xfrm>
            <a:prstGeom prst="rect">
              <a:avLst/>
            </a:prstGeom>
          </p:spPr>
          <p:txBody>
            <a:bodyPr lIns="0" tIns="0" rIns="0" bIns="0" rtlCol="0" anchor="t">
              <a:spAutoFit/>
            </a:bodyPr>
            <a:lstStyle/>
            <a:p>
              <a:pPr marL="0" lvl="0" indent="0" algn="ctr">
                <a:lnSpc>
                  <a:spcPts val="3555"/>
                </a:lnSpc>
                <a:spcBef>
                  <a:spcPct val="0"/>
                </a:spcBef>
              </a:pPr>
              <a:r>
                <a:rPr lang="en-US" sz="2799" u="none" strike="noStrike">
                  <a:solidFill>
                    <a:srgbClr val="1350B0"/>
                  </a:solidFill>
                  <a:latin typeface="DM Sans"/>
                  <a:ea typeface="DM Sans"/>
                  <a:cs typeface="DM Sans"/>
                  <a:sym typeface="DM Sans"/>
                </a:rPr>
                <a:t>Lorem ipsum dolor sit amet, consectetur adipiscing elit. Ut a enim nec nisl ullamcorper eleifend. Praesent risus leo, fringilla et ipsum.</a:t>
              </a:r>
            </a:p>
          </p:txBody>
        </p:sp>
      </p:grpSp>
      <p:sp>
        <p:nvSpPr>
          <p:cNvPr id="15" name="TextBox 15"/>
          <p:cNvSpPr txBox="1"/>
          <p:nvPr/>
        </p:nvSpPr>
        <p:spPr>
          <a:xfrm>
            <a:off x="2381509" y="8393454"/>
            <a:ext cx="5808725" cy="465201"/>
          </a:xfrm>
          <a:prstGeom prst="rect">
            <a:avLst/>
          </a:prstGeom>
        </p:spPr>
        <p:txBody>
          <a:bodyPr lIns="0" tIns="0" rIns="0" bIns="0" rtlCol="0" anchor="t">
            <a:spAutoFit/>
          </a:bodyPr>
          <a:lstStyle/>
          <a:p>
            <a:pPr marL="0" lvl="0" indent="0" algn="ctr">
              <a:lnSpc>
                <a:spcPts val="3552"/>
              </a:lnSpc>
              <a:spcBef>
                <a:spcPct val="0"/>
              </a:spcBef>
            </a:pPr>
            <a:r>
              <a:rPr lang="en-US" sz="3200" u="none" strike="noStrike">
                <a:solidFill>
                  <a:srgbClr val="FFFFFF"/>
                </a:solidFill>
                <a:latin typeface="DM Sans"/>
                <a:ea typeface="DM Sans"/>
                <a:cs typeface="DM Sans"/>
                <a:sym typeface="DM Sans"/>
              </a:rPr>
              <a:t>Parte principal</a:t>
            </a:r>
          </a:p>
        </p:txBody>
      </p:sp>
      <p:sp>
        <p:nvSpPr>
          <p:cNvPr id="16" name="TextBox 16"/>
          <p:cNvSpPr txBox="1"/>
          <p:nvPr/>
        </p:nvSpPr>
        <p:spPr>
          <a:xfrm>
            <a:off x="10097766" y="8393454"/>
            <a:ext cx="5808725" cy="465201"/>
          </a:xfrm>
          <a:prstGeom prst="rect">
            <a:avLst/>
          </a:prstGeom>
        </p:spPr>
        <p:txBody>
          <a:bodyPr lIns="0" tIns="0" rIns="0" bIns="0" rtlCol="0" anchor="t">
            <a:spAutoFit/>
          </a:bodyPr>
          <a:lstStyle/>
          <a:p>
            <a:pPr marL="0" lvl="0" indent="0" algn="ctr">
              <a:lnSpc>
                <a:spcPts val="3552"/>
              </a:lnSpc>
              <a:spcBef>
                <a:spcPct val="0"/>
              </a:spcBef>
            </a:pPr>
            <a:r>
              <a:rPr lang="en-US" sz="3200" u="none" strike="noStrike">
                <a:solidFill>
                  <a:srgbClr val="F4F4F4"/>
                </a:solidFill>
                <a:latin typeface="DM Sans"/>
                <a:ea typeface="DM Sans"/>
                <a:cs typeface="DM Sans"/>
                <a:sym typeface="DM Sans"/>
              </a:rPr>
              <a:t>Parte complementaria</a:t>
            </a:r>
          </a:p>
        </p:txBody>
      </p:sp>
      <p:sp>
        <p:nvSpPr>
          <p:cNvPr id="17" name="Freeform 17"/>
          <p:cNvSpPr/>
          <p:nvPr/>
        </p:nvSpPr>
        <p:spPr>
          <a:xfrm>
            <a:off x="16056432" y="117865"/>
            <a:ext cx="2080919" cy="2080919"/>
          </a:xfrm>
          <a:custGeom>
            <a:avLst/>
            <a:gdLst/>
            <a:ahLst/>
            <a:cxnLst/>
            <a:rect l="l" t="t" r="r" b="b"/>
            <a:pathLst>
              <a:path w="2080919" h="2080919">
                <a:moveTo>
                  <a:pt x="0" y="0"/>
                </a:moveTo>
                <a:lnTo>
                  <a:pt x="2080919" y="0"/>
                </a:lnTo>
                <a:lnTo>
                  <a:pt x="2080919" y="2080919"/>
                </a:lnTo>
                <a:lnTo>
                  <a:pt x="0" y="2080919"/>
                </a:lnTo>
                <a:lnTo>
                  <a:pt x="0" y="0"/>
                </a:lnTo>
                <a:close/>
              </a:path>
            </a:pathLst>
          </a:custGeom>
          <a:blipFill>
            <a:blip r:embed="rId2"/>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50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9997879" y="212327"/>
            <a:ext cx="8077794" cy="9885170"/>
          </a:xfrm>
          <a:prstGeom prst="rect">
            <a:avLst/>
          </a:prstGeom>
        </p:spPr>
      </p:pic>
      <p:grpSp>
        <p:nvGrpSpPr>
          <p:cNvPr id="3" name="Group 3"/>
          <p:cNvGrpSpPr/>
          <p:nvPr/>
        </p:nvGrpSpPr>
        <p:grpSpPr>
          <a:xfrm>
            <a:off x="1028700" y="2389638"/>
            <a:ext cx="8824009" cy="6868662"/>
            <a:chOff x="0" y="0"/>
            <a:chExt cx="11765346" cy="9158216"/>
          </a:xfrm>
        </p:grpSpPr>
        <p:sp>
          <p:nvSpPr>
            <p:cNvPr id="4" name="TextBox 4"/>
            <p:cNvSpPr txBox="1"/>
            <p:nvPr/>
          </p:nvSpPr>
          <p:spPr>
            <a:xfrm>
              <a:off x="58967" y="4397508"/>
              <a:ext cx="11706378" cy="4760708"/>
            </a:xfrm>
            <a:prstGeom prst="rect">
              <a:avLst/>
            </a:prstGeom>
          </p:spPr>
          <p:txBody>
            <a:bodyPr lIns="0" tIns="0" rIns="0" bIns="0" rtlCol="0" anchor="t">
              <a:spAutoFit/>
            </a:bodyPr>
            <a:lstStyle/>
            <a:p>
              <a:pPr marL="0" lvl="0" indent="0" algn="l">
                <a:lnSpc>
                  <a:spcPts val="3555"/>
                </a:lnSpc>
                <a:spcBef>
                  <a:spcPct val="0"/>
                </a:spcBef>
              </a:pPr>
              <a:r>
                <a:rPr lang="en-US" sz="2799" u="none" strike="noStrike">
                  <a:solidFill>
                    <a:srgbClr val="FFFFFF"/>
                  </a:solidFill>
                  <a:latin typeface="DM Sans"/>
                  <a:ea typeface="DM Sans"/>
                  <a:cs typeface="DM Sans"/>
                  <a:sym typeface="DM Sans"/>
                </a:rPr>
                <a:t>Lorem ipsum dolor sit amet, consectetur adipiscing elit. Sed placerat molestie libero, non lacinia mi fermentum at. Curabitur mollis facilisis purus, quis mollis mi. Curabitur scelerisque, risus id lacinia convallis, odio ipsum luctus felis, at placerat purus neque in justo. Duis bibendum eu est at rutrum. Nullam lacinia luctus ipsum at viverra. In efficitur egestas pulvinar. </a:t>
              </a:r>
            </a:p>
          </p:txBody>
        </p:sp>
        <p:sp>
          <p:nvSpPr>
            <p:cNvPr id="5" name="TextBox 5"/>
            <p:cNvSpPr txBox="1"/>
            <p:nvPr/>
          </p:nvSpPr>
          <p:spPr>
            <a:xfrm>
              <a:off x="0" y="76200"/>
              <a:ext cx="11765346" cy="1791186"/>
            </a:xfrm>
            <a:prstGeom prst="rect">
              <a:avLst/>
            </a:prstGeom>
          </p:spPr>
          <p:txBody>
            <a:bodyPr lIns="0" tIns="0" rIns="0" bIns="0" rtlCol="0" anchor="t">
              <a:spAutoFit/>
            </a:bodyPr>
            <a:lstStyle/>
            <a:p>
              <a:pPr algn="l">
                <a:lnSpc>
                  <a:spcPts val="10212"/>
                </a:lnSpc>
              </a:pPr>
              <a:r>
                <a:rPr lang="en-US" sz="9200">
                  <a:solidFill>
                    <a:srgbClr val="FFFFFF"/>
                  </a:solidFill>
                  <a:latin typeface="DM Sans Bold"/>
                  <a:ea typeface="DM Sans Bold"/>
                  <a:cs typeface="DM Sans Bold"/>
                  <a:sym typeface="DM Sans Bold"/>
                </a:rPr>
                <a:t>Resultados</a:t>
              </a:r>
            </a:p>
          </p:txBody>
        </p:sp>
        <p:sp>
          <p:nvSpPr>
            <p:cNvPr id="6" name="TextBox 6"/>
            <p:cNvSpPr txBox="1"/>
            <p:nvPr/>
          </p:nvSpPr>
          <p:spPr>
            <a:xfrm>
              <a:off x="35666" y="2838936"/>
              <a:ext cx="11729679" cy="626618"/>
            </a:xfrm>
            <a:prstGeom prst="rect">
              <a:avLst/>
            </a:prstGeom>
          </p:spPr>
          <p:txBody>
            <a:bodyPr lIns="0" tIns="0" rIns="0" bIns="0" rtlCol="0" anchor="t">
              <a:spAutoFit/>
            </a:bodyPr>
            <a:lstStyle/>
            <a:p>
              <a:pPr marL="0" lvl="0" indent="0" algn="l">
                <a:lnSpc>
                  <a:spcPts val="3552"/>
                </a:lnSpc>
                <a:spcBef>
                  <a:spcPct val="0"/>
                </a:spcBef>
              </a:pPr>
              <a:r>
                <a:rPr lang="en-US" sz="3200">
                  <a:solidFill>
                    <a:srgbClr val="1350B0"/>
                  </a:solidFill>
                  <a:latin typeface="DM Sans"/>
                  <a:ea typeface="DM Sans"/>
                  <a:cs typeface="DM Sans"/>
                  <a:sym typeface="DM Sans"/>
                </a:rPr>
                <a:t>Título del tema a tratar</a:t>
              </a:r>
            </a:p>
          </p:txBody>
        </p:sp>
      </p:grpSp>
      <p:sp>
        <p:nvSpPr>
          <p:cNvPr id="7" name="Freeform 7"/>
          <p:cNvSpPr/>
          <p:nvPr/>
        </p:nvSpPr>
        <p:spPr>
          <a:xfrm>
            <a:off x="16530937" y="485461"/>
            <a:ext cx="1456726" cy="1511887"/>
          </a:xfrm>
          <a:custGeom>
            <a:avLst/>
            <a:gdLst/>
            <a:ahLst/>
            <a:cxnLst/>
            <a:rect l="l" t="t" r="r" b="b"/>
            <a:pathLst>
              <a:path w="1456726" h="1511887">
                <a:moveTo>
                  <a:pt x="0" y="0"/>
                </a:moveTo>
                <a:lnTo>
                  <a:pt x="1456726" y="0"/>
                </a:lnTo>
                <a:lnTo>
                  <a:pt x="1456726" y="1511887"/>
                </a:lnTo>
                <a:lnTo>
                  <a:pt x="0" y="1511887"/>
                </a:lnTo>
                <a:lnTo>
                  <a:pt x="0" y="0"/>
                </a:lnTo>
                <a:close/>
              </a:path>
            </a:pathLst>
          </a:custGeom>
          <a:blipFill>
            <a:blip r:embed="rId3"/>
            <a:stretch>
              <a:fillRect l="-31238" t="-34279" r="-12365" b="-13626"/>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3724506" y="3651390"/>
            <a:ext cx="12060590" cy="1374614"/>
            <a:chOff x="0" y="0"/>
            <a:chExt cx="7131343" cy="812800"/>
          </a:xfrm>
        </p:grpSpPr>
        <p:sp>
          <p:nvSpPr>
            <p:cNvPr id="3" name="Freeform 3"/>
            <p:cNvSpPr/>
            <p:nvPr/>
          </p:nvSpPr>
          <p:spPr>
            <a:xfrm>
              <a:off x="0" y="0"/>
              <a:ext cx="7131344" cy="812800"/>
            </a:xfrm>
            <a:custGeom>
              <a:avLst/>
              <a:gdLst/>
              <a:ahLst/>
              <a:cxnLst/>
              <a:rect l="l" t="t" r="r" b="b"/>
              <a:pathLst>
                <a:path w="7131344" h="812800">
                  <a:moveTo>
                    <a:pt x="32738" y="0"/>
                  </a:moveTo>
                  <a:lnTo>
                    <a:pt x="7098606" y="0"/>
                  </a:lnTo>
                  <a:cubicBezTo>
                    <a:pt x="7107289" y="0"/>
                    <a:pt x="7115615" y="3449"/>
                    <a:pt x="7121755" y="9589"/>
                  </a:cubicBezTo>
                  <a:cubicBezTo>
                    <a:pt x="7127894" y="15728"/>
                    <a:pt x="7131344" y="24055"/>
                    <a:pt x="7131344" y="32738"/>
                  </a:cubicBezTo>
                  <a:lnTo>
                    <a:pt x="7131344" y="780062"/>
                  </a:lnTo>
                  <a:cubicBezTo>
                    <a:pt x="7131344" y="788745"/>
                    <a:pt x="7127894" y="797072"/>
                    <a:pt x="7121755" y="803211"/>
                  </a:cubicBezTo>
                  <a:cubicBezTo>
                    <a:pt x="7115615" y="809351"/>
                    <a:pt x="7107289" y="812800"/>
                    <a:pt x="7098606" y="812800"/>
                  </a:cubicBezTo>
                  <a:lnTo>
                    <a:pt x="32738" y="812800"/>
                  </a:lnTo>
                  <a:cubicBezTo>
                    <a:pt x="24055" y="812800"/>
                    <a:pt x="15728" y="809351"/>
                    <a:pt x="9589" y="803211"/>
                  </a:cubicBezTo>
                  <a:cubicBezTo>
                    <a:pt x="3449" y="797072"/>
                    <a:pt x="0" y="788745"/>
                    <a:pt x="0" y="780062"/>
                  </a:cubicBezTo>
                  <a:lnTo>
                    <a:pt x="0" y="32738"/>
                  </a:lnTo>
                  <a:cubicBezTo>
                    <a:pt x="0" y="24055"/>
                    <a:pt x="3449" y="15728"/>
                    <a:pt x="9589" y="9589"/>
                  </a:cubicBezTo>
                  <a:cubicBezTo>
                    <a:pt x="15728" y="3449"/>
                    <a:pt x="24055" y="0"/>
                    <a:pt x="32738" y="0"/>
                  </a:cubicBezTo>
                  <a:close/>
                </a:path>
              </a:pathLst>
            </a:custGeom>
            <a:solidFill>
              <a:srgbClr val="FFFFFF"/>
            </a:solidFill>
          </p:spPr>
        </p:sp>
        <p:sp>
          <p:nvSpPr>
            <p:cNvPr id="4" name="TextBox 4"/>
            <p:cNvSpPr txBox="1"/>
            <p:nvPr/>
          </p:nvSpPr>
          <p:spPr>
            <a:xfrm>
              <a:off x="0" y="19050"/>
              <a:ext cx="7131343" cy="793750"/>
            </a:xfrm>
            <a:prstGeom prst="rect">
              <a:avLst/>
            </a:prstGeom>
          </p:spPr>
          <p:txBody>
            <a:bodyPr lIns="50800" tIns="50800" rIns="50800" bIns="50800" rtlCol="0" anchor="ctr"/>
            <a:lstStyle/>
            <a:p>
              <a:pPr algn="ctr">
                <a:lnSpc>
                  <a:spcPts val="3107"/>
                </a:lnSpc>
              </a:pPr>
              <a:r>
                <a:rPr lang="en-US" sz="2799">
                  <a:solidFill>
                    <a:srgbClr val="1350B0"/>
                  </a:solidFill>
                  <a:latin typeface="DM Sans Bold"/>
                  <a:ea typeface="DM Sans Bold"/>
                  <a:cs typeface="DM Sans Bold"/>
                  <a:sym typeface="DM Sans Bold"/>
                </a:rPr>
                <a:t>Tradición e innovación no son incompatibles</a:t>
              </a:r>
            </a:p>
          </p:txBody>
        </p:sp>
      </p:grpSp>
      <p:grpSp>
        <p:nvGrpSpPr>
          <p:cNvPr id="5" name="Group 5"/>
          <p:cNvGrpSpPr/>
          <p:nvPr/>
        </p:nvGrpSpPr>
        <p:grpSpPr>
          <a:xfrm>
            <a:off x="3724506" y="5217706"/>
            <a:ext cx="12060590" cy="1374614"/>
            <a:chOff x="0" y="0"/>
            <a:chExt cx="7131343" cy="812800"/>
          </a:xfrm>
        </p:grpSpPr>
        <p:sp>
          <p:nvSpPr>
            <p:cNvPr id="6" name="Freeform 6"/>
            <p:cNvSpPr/>
            <p:nvPr/>
          </p:nvSpPr>
          <p:spPr>
            <a:xfrm>
              <a:off x="0" y="0"/>
              <a:ext cx="7131344" cy="812800"/>
            </a:xfrm>
            <a:custGeom>
              <a:avLst/>
              <a:gdLst/>
              <a:ahLst/>
              <a:cxnLst/>
              <a:rect l="l" t="t" r="r" b="b"/>
              <a:pathLst>
                <a:path w="7131344" h="812800">
                  <a:moveTo>
                    <a:pt x="32738" y="0"/>
                  </a:moveTo>
                  <a:lnTo>
                    <a:pt x="7098606" y="0"/>
                  </a:lnTo>
                  <a:cubicBezTo>
                    <a:pt x="7107289" y="0"/>
                    <a:pt x="7115615" y="3449"/>
                    <a:pt x="7121755" y="9589"/>
                  </a:cubicBezTo>
                  <a:cubicBezTo>
                    <a:pt x="7127894" y="15728"/>
                    <a:pt x="7131344" y="24055"/>
                    <a:pt x="7131344" y="32738"/>
                  </a:cubicBezTo>
                  <a:lnTo>
                    <a:pt x="7131344" y="780062"/>
                  </a:lnTo>
                  <a:cubicBezTo>
                    <a:pt x="7131344" y="788745"/>
                    <a:pt x="7127894" y="797072"/>
                    <a:pt x="7121755" y="803211"/>
                  </a:cubicBezTo>
                  <a:cubicBezTo>
                    <a:pt x="7115615" y="809351"/>
                    <a:pt x="7107289" y="812800"/>
                    <a:pt x="7098606" y="812800"/>
                  </a:cubicBezTo>
                  <a:lnTo>
                    <a:pt x="32738" y="812800"/>
                  </a:lnTo>
                  <a:cubicBezTo>
                    <a:pt x="24055" y="812800"/>
                    <a:pt x="15728" y="809351"/>
                    <a:pt x="9589" y="803211"/>
                  </a:cubicBezTo>
                  <a:cubicBezTo>
                    <a:pt x="3449" y="797072"/>
                    <a:pt x="0" y="788745"/>
                    <a:pt x="0" y="780062"/>
                  </a:cubicBezTo>
                  <a:lnTo>
                    <a:pt x="0" y="32738"/>
                  </a:lnTo>
                  <a:cubicBezTo>
                    <a:pt x="0" y="24055"/>
                    <a:pt x="3449" y="15728"/>
                    <a:pt x="9589" y="9589"/>
                  </a:cubicBezTo>
                  <a:cubicBezTo>
                    <a:pt x="15728" y="3449"/>
                    <a:pt x="24055" y="0"/>
                    <a:pt x="32738" y="0"/>
                  </a:cubicBezTo>
                  <a:close/>
                </a:path>
              </a:pathLst>
            </a:custGeom>
            <a:solidFill>
              <a:srgbClr val="FFFFFF"/>
            </a:solidFill>
          </p:spPr>
        </p:sp>
        <p:sp>
          <p:nvSpPr>
            <p:cNvPr id="7" name="TextBox 7"/>
            <p:cNvSpPr txBox="1"/>
            <p:nvPr/>
          </p:nvSpPr>
          <p:spPr>
            <a:xfrm>
              <a:off x="0" y="19050"/>
              <a:ext cx="7131343" cy="793750"/>
            </a:xfrm>
            <a:prstGeom prst="rect">
              <a:avLst/>
            </a:prstGeom>
          </p:spPr>
          <p:txBody>
            <a:bodyPr lIns="50800" tIns="50800" rIns="50800" bIns="50800" rtlCol="0" anchor="ctr"/>
            <a:lstStyle/>
            <a:p>
              <a:pPr algn="ctr">
                <a:lnSpc>
                  <a:spcPts val="3107"/>
                </a:lnSpc>
              </a:pPr>
              <a:r>
                <a:rPr lang="en-US" sz="2799">
                  <a:solidFill>
                    <a:srgbClr val="1350B0"/>
                  </a:solidFill>
                  <a:latin typeface="DM Sans Bold"/>
                  <a:ea typeface="DM Sans Bold"/>
                  <a:cs typeface="DM Sans Bold"/>
                  <a:sym typeface="DM Sans Bold"/>
                </a:rPr>
                <a:t>Cuantos más recursos, más fácil es crear una industria sana</a:t>
              </a:r>
            </a:p>
          </p:txBody>
        </p:sp>
      </p:grpSp>
      <p:grpSp>
        <p:nvGrpSpPr>
          <p:cNvPr id="8" name="Group 8"/>
          <p:cNvGrpSpPr/>
          <p:nvPr/>
        </p:nvGrpSpPr>
        <p:grpSpPr>
          <a:xfrm>
            <a:off x="3724506" y="6782820"/>
            <a:ext cx="12060590" cy="1374614"/>
            <a:chOff x="0" y="0"/>
            <a:chExt cx="7131343" cy="812800"/>
          </a:xfrm>
        </p:grpSpPr>
        <p:sp>
          <p:nvSpPr>
            <p:cNvPr id="9" name="Freeform 9"/>
            <p:cNvSpPr/>
            <p:nvPr/>
          </p:nvSpPr>
          <p:spPr>
            <a:xfrm>
              <a:off x="0" y="0"/>
              <a:ext cx="7131344" cy="812800"/>
            </a:xfrm>
            <a:custGeom>
              <a:avLst/>
              <a:gdLst/>
              <a:ahLst/>
              <a:cxnLst/>
              <a:rect l="l" t="t" r="r" b="b"/>
              <a:pathLst>
                <a:path w="7131344" h="812800">
                  <a:moveTo>
                    <a:pt x="32738" y="0"/>
                  </a:moveTo>
                  <a:lnTo>
                    <a:pt x="7098606" y="0"/>
                  </a:lnTo>
                  <a:cubicBezTo>
                    <a:pt x="7107289" y="0"/>
                    <a:pt x="7115615" y="3449"/>
                    <a:pt x="7121755" y="9589"/>
                  </a:cubicBezTo>
                  <a:cubicBezTo>
                    <a:pt x="7127894" y="15728"/>
                    <a:pt x="7131344" y="24055"/>
                    <a:pt x="7131344" y="32738"/>
                  </a:cubicBezTo>
                  <a:lnTo>
                    <a:pt x="7131344" y="780062"/>
                  </a:lnTo>
                  <a:cubicBezTo>
                    <a:pt x="7131344" y="788745"/>
                    <a:pt x="7127894" y="797072"/>
                    <a:pt x="7121755" y="803211"/>
                  </a:cubicBezTo>
                  <a:cubicBezTo>
                    <a:pt x="7115615" y="809351"/>
                    <a:pt x="7107289" y="812800"/>
                    <a:pt x="7098606" y="812800"/>
                  </a:cubicBezTo>
                  <a:lnTo>
                    <a:pt x="32738" y="812800"/>
                  </a:lnTo>
                  <a:cubicBezTo>
                    <a:pt x="24055" y="812800"/>
                    <a:pt x="15728" y="809351"/>
                    <a:pt x="9589" y="803211"/>
                  </a:cubicBezTo>
                  <a:cubicBezTo>
                    <a:pt x="3449" y="797072"/>
                    <a:pt x="0" y="788745"/>
                    <a:pt x="0" y="780062"/>
                  </a:cubicBezTo>
                  <a:lnTo>
                    <a:pt x="0" y="32738"/>
                  </a:lnTo>
                  <a:cubicBezTo>
                    <a:pt x="0" y="24055"/>
                    <a:pt x="3449" y="15728"/>
                    <a:pt x="9589" y="9589"/>
                  </a:cubicBezTo>
                  <a:cubicBezTo>
                    <a:pt x="15728" y="3449"/>
                    <a:pt x="24055" y="0"/>
                    <a:pt x="32738" y="0"/>
                  </a:cubicBezTo>
                  <a:close/>
                </a:path>
              </a:pathLst>
            </a:custGeom>
            <a:solidFill>
              <a:srgbClr val="FFFFFF"/>
            </a:solidFill>
          </p:spPr>
        </p:sp>
        <p:sp>
          <p:nvSpPr>
            <p:cNvPr id="10" name="TextBox 10"/>
            <p:cNvSpPr txBox="1"/>
            <p:nvPr/>
          </p:nvSpPr>
          <p:spPr>
            <a:xfrm>
              <a:off x="0" y="19050"/>
              <a:ext cx="7131343" cy="793750"/>
            </a:xfrm>
            <a:prstGeom prst="rect">
              <a:avLst/>
            </a:prstGeom>
          </p:spPr>
          <p:txBody>
            <a:bodyPr lIns="50800" tIns="50800" rIns="50800" bIns="50800" rtlCol="0" anchor="ctr"/>
            <a:lstStyle/>
            <a:p>
              <a:pPr algn="ctr">
                <a:lnSpc>
                  <a:spcPts val="3107"/>
                </a:lnSpc>
              </a:pPr>
              <a:r>
                <a:rPr lang="en-US" sz="2799">
                  <a:solidFill>
                    <a:srgbClr val="1350B0"/>
                  </a:solidFill>
                  <a:latin typeface="DM Sans Bold"/>
                  <a:ea typeface="DM Sans Bold"/>
                  <a:cs typeface="DM Sans Bold"/>
                  <a:sym typeface="DM Sans Bold"/>
                </a:rPr>
                <a:t>La tecnología avanza al paso de la sociedad</a:t>
              </a:r>
            </a:p>
          </p:txBody>
        </p:sp>
      </p:grpSp>
      <p:grpSp>
        <p:nvGrpSpPr>
          <p:cNvPr id="11" name="Group 11"/>
          <p:cNvGrpSpPr/>
          <p:nvPr/>
        </p:nvGrpSpPr>
        <p:grpSpPr>
          <a:xfrm>
            <a:off x="3724506" y="8357153"/>
            <a:ext cx="12060590" cy="1374614"/>
            <a:chOff x="0" y="0"/>
            <a:chExt cx="7131343" cy="812800"/>
          </a:xfrm>
        </p:grpSpPr>
        <p:sp>
          <p:nvSpPr>
            <p:cNvPr id="12" name="Freeform 12"/>
            <p:cNvSpPr/>
            <p:nvPr/>
          </p:nvSpPr>
          <p:spPr>
            <a:xfrm>
              <a:off x="0" y="0"/>
              <a:ext cx="7131344" cy="812800"/>
            </a:xfrm>
            <a:custGeom>
              <a:avLst/>
              <a:gdLst/>
              <a:ahLst/>
              <a:cxnLst/>
              <a:rect l="l" t="t" r="r" b="b"/>
              <a:pathLst>
                <a:path w="7131344" h="812800">
                  <a:moveTo>
                    <a:pt x="32738" y="0"/>
                  </a:moveTo>
                  <a:lnTo>
                    <a:pt x="7098606" y="0"/>
                  </a:lnTo>
                  <a:cubicBezTo>
                    <a:pt x="7107289" y="0"/>
                    <a:pt x="7115615" y="3449"/>
                    <a:pt x="7121755" y="9589"/>
                  </a:cubicBezTo>
                  <a:cubicBezTo>
                    <a:pt x="7127894" y="15728"/>
                    <a:pt x="7131344" y="24055"/>
                    <a:pt x="7131344" y="32738"/>
                  </a:cubicBezTo>
                  <a:lnTo>
                    <a:pt x="7131344" y="780062"/>
                  </a:lnTo>
                  <a:cubicBezTo>
                    <a:pt x="7131344" y="788745"/>
                    <a:pt x="7127894" y="797072"/>
                    <a:pt x="7121755" y="803211"/>
                  </a:cubicBezTo>
                  <a:cubicBezTo>
                    <a:pt x="7115615" y="809351"/>
                    <a:pt x="7107289" y="812800"/>
                    <a:pt x="7098606" y="812800"/>
                  </a:cubicBezTo>
                  <a:lnTo>
                    <a:pt x="32738" y="812800"/>
                  </a:lnTo>
                  <a:cubicBezTo>
                    <a:pt x="24055" y="812800"/>
                    <a:pt x="15728" y="809351"/>
                    <a:pt x="9589" y="803211"/>
                  </a:cubicBezTo>
                  <a:cubicBezTo>
                    <a:pt x="3449" y="797072"/>
                    <a:pt x="0" y="788745"/>
                    <a:pt x="0" y="780062"/>
                  </a:cubicBezTo>
                  <a:lnTo>
                    <a:pt x="0" y="32738"/>
                  </a:lnTo>
                  <a:cubicBezTo>
                    <a:pt x="0" y="24055"/>
                    <a:pt x="3449" y="15728"/>
                    <a:pt x="9589" y="9589"/>
                  </a:cubicBezTo>
                  <a:cubicBezTo>
                    <a:pt x="15728" y="3449"/>
                    <a:pt x="24055" y="0"/>
                    <a:pt x="32738" y="0"/>
                  </a:cubicBezTo>
                  <a:close/>
                </a:path>
              </a:pathLst>
            </a:custGeom>
            <a:solidFill>
              <a:srgbClr val="FFFFFF"/>
            </a:solidFill>
          </p:spPr>
        </p:sp>
        <p:sp>
          <p:nvSpPr>
            <p:cNvPr id="13" name="TextBox 13"/>
            <p:cNvSpPr txBox="1"/>
            <p:nvPr/>
          </p:nvSpPr>
          <p:spPr>
            <a:xfrm>
              <a:off x="0" y="19050"/>
              <a:ext cx="7131343" cy="793750"/>
            </a:xfrm>
            <a:prstGeom prst="rect">
              <a:avLst/>
            </a:prstGeom>
          </p:spPr>
          <p:txBody>
            <a:bodyPr lIns="50800" tIns="50800" rIns="50800" bIns="50800" rtlCol="0" anchor="ctr"/>
            <a:lstStyle/>
            <a:p>
              <a:pPr algn="ctr">
                <a:lnSpc>
                  <a:spcPts val="3107"/>
                </a:lnSpc>
              </a:pPr>
              <a:r>
                <a:rPr lang="en-US" sz="2799">
                  <a:solidFill>
                    <a:srgbClr val="1350B0"/>
                  </a:solidFill>
                  <a:latin typeface="DM Sans Bold"/>
                  <a:ea typeface="DM Sans Bold"/>
                  <a:cs typeface="DM Sans Bold"/>
                  <a:sym typeface="DM Sans Bold"/>
                </a:rPr>
                <a:t>Necesidades en auge</a:t>
              </a:r>
            </a:p>
          </p:txBody>
        </p:sp>
      </p:grpSp>
      <p:sp>
        <p:nvSpPr>
          <p:cNvPr id="14" name="TextBox 14"/>
          <p:cNvSpPr txBox="1"/>
          <p:nvPr/>
        </p:nvSpPr>
        <p:spPr>
          <a:xfrm>
            <a:off x="1639501" y="2184336"/>
            <a:ext cx="15008998" cy="1003951"/>
          </a:xfrm>
          <a:prstGeom prst="rect">
            <a:avLst/>
          </a:prstGeom>
        </p:spPr>
        <p:txBody>
          <a:bodyPr lIns="0" tIns="0" rIns="0" bIns="0" rtlCol="0" anchor="t">
            <a:spAutoFit/>
          </a:bodyPr>
          <a:lstStyle/>
          <a:p>
            <a:pPr algn="l">
              <a:lnSpc>
                <a:spcPts val="7771"/>
              </a:lnSpc>
            </a:pPr>
            <a:r>
              <a:rPr lang="en-US" sz="7001">
                <a:solidFill>
                  <a:srgbClr val="1350B0"/>
                </a:solidFill>
                <a:latin typeface="DM Sans Bold"/>
                <a:ea typeface="DM Sans Bold"/>
                <a:cs typeface="DM Sans Bold"/>
                <a:sym typeface="DM Sans Bold"/>
              </a:rPr>
              <a:t>Conclusiones / Apuntes finales</a:t>
            </a:r>
          </a:p>
        </p:txBody>
      </p:sp>
      <p:sp>
        <p:nvSpPr>
          <p:cNvPr id="15" name="Freeform 15"/>
          <p:cNvSpPr/>
          <p:nvPr/>
        </p:nvSpPr>
        <p:spPr>
          <a:xfrm>
            <a:off x="16056432" y="117865"/>
            <a:ext cx="2080919" cy="2080919"/>
          </a:xfrm>
          <a:custGeom>
            <a:avLst/>
            <a:gdLst/>
            <a:ahLst/>
            <a:cxnLst/>
            <a:rect l="l" t="t" r="r" b="b"/>
            <a:pathLst>
              <a:path w="2080919" h="2080919">
                <a:moveTo>
                  <a:pt x="0" y="0"/>
                </a:moveTo>
                <a:lnTo>
                  <a:pt x="2080919" y="0"/>
                </a:lnTo>
                <a:lnTo>
                  <a:pt x="2080919" y="2080919"/>
                </a:lnTo>
                <a:lnTo>
                  <a:pt x="0" y="2080919"/>
                </a:lnTo>
                <a:lnTo>
                  <a:pt x="0" y="0"/>
                </a:lnTo>
                <a:close/>
              </a:path>
            </a:pathLst>
          </a:custGeom>
          <a:blipFill>
            <a:blip r:embed="rId2"/>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627</Words>
  <Application>Microsoft Office PowerPoint</Application>
  <PresentationFormat>Personalizado</PresentationFormat>
  <Paragraphs>88</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DM Sans</vt:lpstr>
      <vt:lpstr>Arial</vt:lpstr>
      <vt:lpstr>Calibri</vt:lpstr>
      <vt:lpstr>DM Sans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para presentación 1 / NUEVA MARCA UAdeC</dc:title>
  <dc:creator>Andrea Borrego</dc:creator>
  <cp:lastModifiedBy>Andrea Guadalupe Borrego San Miguel</cp:lastModifiedBy>
  <cp:revision>1</cp:revision>
  <dcterms:created xsi:type="dcterms:W3CDTF">2006-08-16T00:00:00Z</dcterms:created>
  <dcterms:modified xsi:type="dcterms:W3CDTF">2024-08-06T20:44:28Z</dcterms:modified>
  <dc:identifier>DAGNG0AQkis</dc:identifier>
</cp:coreProperties>
</file>