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Montserrat Classic" charset="1" panose="00000500000000000000"/>
      <p:regular r:id="rId18"/>
    </p:embeddedFont>
    <p:embeddedFont>
      <p:font typeface="Montserrat Ultra-Bold" charset="1" panose="00000900000000000000"/>
      <p:regular r:id="rId19"/>
    </p:embeddedFont>
    <p:embeddedFont>
      <p:font typeface="Montserrat Classic Bold" charset="1" panose="00000800000000000000"/>
      <p:regular r:id="rId20"/>
    </p:embeddedFont>
    <p:embeddedFont>
      <p:font typeface="Montserrat Heavy" charset="1" panose="00000A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790" y="0"/>
            <a:ext cx="212090" cy="5143500"/>
            <a:chOff x="0" y="0"/>
            <a:chExt cx="55859" cy="13546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859" cy="1354667"/>
            </a:xfrm>
            <a:custGeom>
              <a:avLst/>
              <a:gdLst/>
              <a:ahLst/>
              <a:cxnLst/>
              <a:rect r="r" b="b" t="t" l="l"/>
              <a:pathLst>
                <a:path h="1354667" w="55859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970707" y="7538300"/>
            <a:ext cx="2758345" cy="245871"/>
            <a:chOff x="0" y="0"/>
            <a:chExt cx="726478" cy="647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26478" cy="64756"/>
            </a:xfrm>
            <a:custGeom>
              <a:avLst/>
              <a:gdLst/>
              <a:ahLst/>
              <a:cxnLst/>
              <a:rect r="r" b="b" t="t" l="l"/>
              <a:pathLst>
                <a:path h="64756" w="726478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302823" y="2009703"/>
            <a:ext cx="13682355" cy="6267594"/>
          </a:xfrm>
          <a:custGeom>
            <a:avLst/>
            <a:gdLst/>
            <a:ahLst/>
            <a:cxnLst/>
            <a:rect r="r" b="b" t="t" l="l"/>
            <a:pathLst>
              <a:path h="6267594" w="13682355">
                <a:moveTo>
                  <a:pt x="0" y="0"/>
                </a:moveTo>
                <a:lnTo>
                  <a:pt x="13682354" y="0"/>
                </a:lnTo>
                <a:lnTo>
                  <a:pt x="13682354" y="6267594"/>
                </a:lnTo>
                <a:lnTo>
                  <a:pt x="0" y="6267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-5400000">
            <a:off x="-775100" y="6890150"/>
            <a:ext cx="397463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WWW.UADEC.MX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970707" y="8008057"/>
            <a:ext cx="9288593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spc="963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DEPENDENCIA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997446" y="8636800"/>
            <a:ext cx="2261854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FECHA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790" y="0"/>
            <a:ext cx="212090" cy="5143500"/>
            <a:chOff x="0" y="0"/>
            <a:chExt cx="55859" cy="13546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859" cy="1354667"/>
            </a:xfrm>
            <a:custGeom>
              <a:avLst/>
              <a:gdLst/>
              <a:ahLst/>
              <a:cxnLst/>
              <a:rect r="r" b="b" t="t" l="l"/>
              <a:pathLst>
                <a:path h="1354667" w="55859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499704" y="4303629"/>
            <a:ext cx="9288593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9600">
                <a:solidFill>
                  <a:srgbClr val="1650B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¡GRACIAS!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775100" y="6890150"/>
            <a:ext cx="397463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WWW.UADEC.MX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499704" y="5801828"/>
            <a:ext cx="9288593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963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SUBTITULO / DEPENDENCIA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884967" y="1028700"/>
            <a:ext cx="4644296" cy="2127453"/>
          </a:xfrm>
          <a:custGeom>
            <a:avLst/>
            <a:gdLst/>
            <a:ahLst/>
            <a:cxnLst/>
            <a:rect r="r" b="b" t="t" l="l"/>
            <a:pathLst>
              <a:path h="2127453" w="4644296">
                <a:moveTo>
                  <a:pt x="0" y="0"/>
                </a:moveTo>
                <a:lnTo>
                  <a:pt x="4644297" y="0"/>
                </a:lnTo>
                <a:lnTo>
                  <a:pt x="4644297" y="2127453"/>
                </a:lnTo>
                <a:lnTo>
                  <a:pt x="0" y="2127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19525" y="2909691"/>
            <a:ext cx="6448950" cy="708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5600">
                <a:solidFill>
                  <a:srgbClr val="1650B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Contáctanos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785689" y="6316013"/>
            <a:ext cx="347450" cy="347450"/>
          </a:xfrm>
          <a:custGeom>
            <a:avLst/>
            <a:gdLst/>
            <a:ahLst/>
            <a:cxnLst/>
            <a:rect r="r" b="b" t="t" l="l"/>
            <a:pathLst>
              <a:path h="347450" w="347450">
                <a:moveTo>
                  <a:pt x="0" y="0"/>
                </a:moveTo>
                <a:lnTo>
                  <a:pt x="347450" y="0"/>
                </a:lnTo>
                <a:lnTo>
                  <a:pt x="347450" y="347450"/>
                </a:lnTo>
                <a:lnTo>
                  <a:pt x="0" y="347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99712" y="6911113"/>
            <a:ext cx="3919404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colaborador@uadec.edu.mx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000121" y="5161943"/>
            <a:ext cx="3919404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Colaborador 1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000121" y="5621339"/>
            <a:ext cx="3919404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ÁREA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970070" y="6316013"/>
            <a:ext cx="347450" cy="347450"/>
          </a:xfrm>
          <a:custGeom>
            <a:avLst/>
            <a:gdLst/>
            <a:ahLst/>
            <a:cxnLst/>
            <a:rect r="r" b="b" t="t" l="l"/>
            <a:pathLst>
              <a:path h="347450" w="347450">
                <a:moveTo>
                  <a:pt x="0" y="0"/>
                </a:moveTo>
                <a:lnTo>
                  <a:pt x="347450" y="0"/>
                </a:lnTo>
                <a:lnTo>
                  <a:pt x="347450" y="347450"/>
                </a:lnTo>
                <a:lnTo>
                  <a:pt x="0" y="347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184093" y="6911113"/>
            <a:ext cx="3919404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colaborador@uadec.edu.mx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184503" y="5161943"/>
            <a:ext cx="3919404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Colaborador 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84503" y="5621339"/>
            <a:ext cx="3919404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ÁREA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4156709" y="6316013"/>
            <a:ext cx="347450" cy="347450"/>
          </a:xfrm>
          <a:custGeom>
            <a:avLst/>
            <a:gdLst/>
            <a:ahLst/>
            <a:cxnLst/>
            <a:rect r="r" b="b" t="t" l="l"/>
            <a:pathLst>
              <a:path h="347450" w="347450">
                <a:moveTo>
                  <a:pt x="0" y="0"/>
                </a:moveTo>
                <a:lnTo>
                  <a:pt x="347450" y="0"/>
                </a:lnTo>
                <a:lnTo>
                  <a:pt x="347450" y="347450"/>
                </a:lnTo>
                <a:lnTo>
                  <a:pt x="0" y="347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2370732" y="6911113"/>
            <a:ext cx="3919404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colaborador@uadec.edu.mx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371141" y="5161943"/>
            <a:ext cx="3919404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Colaborador 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371141" y="5621339"/>
            <a:ext cx="3919404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ÁREA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028700" y="1574847"/>
            <a:ext cx="1856645" cy="68071"/>
            <a:chOff x="0" y="0"/>
            <a:chExt cx="488993" cy="1792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8993" cy="17928"/>
            </a:xfrm>
            <a:custGeom>
              <a:avLst/>
              <a:gdLst/>
              <a:ahLst/>
              <a:cxnLst/>
              <a:rect r="r" b="b" t="t" l="l"/>
              <a:pathLst>
                <a:path h="17928" w="488993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958510" y="720268"/>
            <a:ext cx="1939875" cy="888615"/>
          </a:xfrm>
          <a:custGeom>
            <a:avLst/>
            <a:gdLst/>
            <a:ahLst/>
            <a:cxnLst/>
            <a:rect r="r" b="b" t="t" l="l"/>
            <a:pathLst>
              <a:path h="888615" w="1939875">
                <a:moveTo>
                  <a:pt x="0" y="0"/>
                </a:moveTo>
                <a:lnTo>
                  <a:pt x="1939875" y="0"/>
                </a:lnTo>
                <a:lnTo>
                  <a:pt x="1939875" y="888615"/>
                </a:lnTo>
                <a:lnTo>
                  <a:pt x="0" y="8886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357818" y="8852535"/>
            <a:ext cx="3919404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TELÉFONOS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DIRECCIÓN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88519" y="1288019"/>
            <a:ext cx="7710963" cy="7710963"/>
          </a:xfrm>
          <a:custGeom>
            <a:avLst/>
            <a:gdLst/>
            <a:ahLst/>
            <a:cxnLst/>
            <a:rect r="r" b="b" t="t" l="l"/>
            <a:pathLst>
              <a:path h="7710963" w="7710963">
                <a:moveTo>
                  <a:pt x="0" y="0"/>
                </a:moveTo>
                <a:lnTo>
                  <a:pt x="7710962" y="0"/>
                </a:lnTo>
                <a:lnTo>
                  <a:pt x="7710962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790" y="0"/>
            <a:ext cx="212090" cy="5143500"/>
            <a:chOff x="0" y="0"/>
            <a:chExt cx="55859" cy="13546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859" cy="1354667"/>
            </a:xfrm>
            <a:custGeom>
              <a:avLst/>
              <a:gdLst/>
              <a:ahLst/>
              <a:cxnLst/>
              <a:rect r="r" b="b" t="t" l="l"/>
              <a:pathLst>
                <a:path h="1354667" w="55859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500955" y="1866623"/>
            <a:ext cx="2758345" cy="245871"/>
            <a:chOff x="0" y="0"/>
            <a:chExt cx="726478" cy="647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26478" cy="64756"/>
            </a:xfrm>
            <a:custGeom>
              <a:avLst/>
              <a:gdLst/>
              <a:ahLst/>
              <a:cxnLst/>
              <a:rect r="r" b="b" t="t" l="l"/>
              <a:pathLst>
                <a:path h="64756" w="726478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829775" y="988478"/>
            <a:ext cx="4644296" cy="2127453"/>
          </a:xfrm>
          <a:custGeom>
            <a:avLst/>
            <a:gdLst/>
            <a:ahLst/>
            <a:cxnLst/>
            <a:rect r="r" b="b" t="t" l="l"/>
            <a:pathLst>
              <a:path h="2127453" w="4644296">
                <a:moveTo>
                  <a:pt x="0" y="0"/>
                </a:moveTo>
                <a:lnTo>
                  <a:pt x="4644297" y="0"/>
                </a:lnTo>
                <a:lnTo>
                  <a:pt x="4644297" y="2127453"/>
                </a:lnTo>
                <a:lnTo>
                  <a:pt x="0" y="2127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829775" y="4088040"/>
            <a:ext cx="9288593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>
                <a:solidFill>
                  <a:srgbClr val="1650B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TITULO DE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829775" y="5238750"/>
            <a:ext cx="12684539" cy="136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>
                <a:solidFill>
                  <a:srgbClr val="CD9C45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LA PRESENTACIÓN</a:t>
            </a:r>
          </a:p>
        </p:txBody>
      </p:sp>
      <p:sp>
        <p:nvSpPr>
          <p:cNvPr name="TextBox 11" id="11"/>
          <p:cNvSpPr txBox="true"/>
          <p:nvPr/>
        </p:nvSpPr>
        <p:spPr>
          <a:xfrm rot="-5400000">
            <a:off x="-775100" y="6890150"/>
            <a:ext cx="397463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WWW.UADEC.MX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829775" y="6582810"/>
            <a:ext cx="9288593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spc="963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SUBTITULO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997446" y="8636800"/>
            <a:ext cx="2261854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FECHA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769329" y="952500"/>
            <a:ext cx="3489971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>
                <a:solidFill>
                  <a:srgbClr val="10101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DEPENDENCIA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574847"/>
            <a:ext cx="1856645" cy="68071"/>
            <a:chOff x="0" y="0"/>
            <a:chExt cx="488993" cy="179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8993" cy="17928"/>
            </a:xfrm>
            <a:custGeom>
              <a:avLst/>
              <a:gdLst/>
              <a:ahLst/>
              <a:cxnLst/>
              <a:rect r="r" b="b" t="t" l="l"/>
              <a:pathLst>
                <a:path h="17928" w="488993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500955" y="2413635"/>
            <a:ext cx="2758345" cy="245871"/>
            <a:chOff x="0" y="0"/>
            <a:chExt cx="726478" cy="647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26478" cy="64756"/>
            </a:xfrm>
            <a:custGeom>
              <a:avLst/>
              <a:gdLst/>
              <a:ahLst/>
              <a:cxnLst/>
              <a:rect r="r" b="b" t="t" l="l"/>
              <a:pathLst>
                <a:path h="64756" w="726478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781793" y="4186261"/>
            <a:ext cx="6477507" cy="6100739"/>
            <a:chOff x="0" y="0"/>
            <a:chExt cx="8636677" cy="8134319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/>
            <a:srcRect l="14672" t="0" r="14672" b="0"/>
            <a:stretch>
              <a:fillRect/>
            </a:stretch>
          </p:blipFill>
          <p:spPr>
            <a:xfrm flipH="false" flipV="false">
              <a:off x="0" y="0"/>
              <a:ext cx="8636677" cy="8134319"/>
            </a:xfrm>
            <a:prstGeom prst="rect">
              <a:avLst/>
            </a:prstGeom>
          </p:spPr>
        </p:pic>
      </p:grpSp>
      <p:sp>
        <p:nvSpPr>
          <p:cNvPr name="TextBox 10" id="10"/>
          <p:cNvSpPr txBox="true"/>
          <p:nvPr/>
        </p:nvSpPr>
        <p:spPr>
          <a:xfrm rot="0">
            <a:off x="13769329" y="952500"/>
            <a:ext cx="3489971" cy="1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>
                <a:solidFill>
                  <a:srgbClr val="10101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Lorem ipsum dolor sit amet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7194209"/>
            <a:ext cx="6210300" cy="1521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48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 Cras maximus eu lacus a tempus. Duis ullamcorper ante risus, ut sollicitudin ante rhoncus a.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6763298"/>
            <a:ext cx="6210300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Lorem Ipsum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58510" y="720268"/>
            <a:ext cx="1939875" cy="888615"/>
          </a:xfrm>
          <a:custGeom>
            <a:avLst/>
            <a:gdLst/>
            <a:ahLst/>
            <a:cxnLst/>
            <a:rect r="r" b="b" t="t" l="l"/>
            <a:pathLst>
              <a:path h="888615" w="1939875">
                <a:moveTo>
                  <a:pt x="0" y="0"/>
                </a:moveTo>
                <a:lnTo>
                  <a:pt x="1939875" y="0"/>
                </a:lnTo>
                <a:lnTo>
                  <a:pt x="1939875" y="888615"/>
                </a:lnTo>
                <a:lnTo>
                  <a:pt x="0" y="8886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3799228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1650B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LOREM IPSUM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4533623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CD9C45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Lorem Ipsum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5348582"/>
            <a:ext cx="8940800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 Cras maximus eu lacus a tempus. Duis ullamcorper ante risus, ut sollicitudin ante rhoncus a.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162895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1650B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LOREM IPSUM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897289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CD9C45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Lorem Ipsum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712248"/>
            <a:ext cx="8940800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 Cras maximus eu lacus a tempus. Duis ullamcorper ante risus, ut sollicitudin ante rhoncus a.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6897698"/>
            <a:ext cx="4470400" cy="759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48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727700" y="6897698"/>
            <a:ext cx="4470400" cy="759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48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387158"/>
            <a:ext cx="4470400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Ut sollicitudin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727700" y="6387158"/>
            <a:ext cx="4470400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Ante rhoncus 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769329" y="952500"/>
            <a:ext cx="3489971" cy="1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>
                <a:solidFill>
                  <a:srgbClr val="10101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Ante </a:t>
            </a:r>
          </a:p>
          <a:p>
            <a:pPr algn="r">
              <a:lnSpc>
                <a:spcPts val="5040"/>
              </a:lnSpc>
            </a:pPr>
            <a:r>
              <a:rPr lang="en-US" sz="3600">
                <a:solidFill>
                  <a:srgbClr val="10101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Rhoncus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4500955" y="2413635"/>
            <a:ext cx="2758345" cy="245871"/>
            <a:chOff x="0" y="0"/>
            <a:chExt cx="726478" cy="6475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26478" cy="64756"/>
            </a:xfrm>
            <a:custGeom>
              <a:avLst/>
              <a:gdLst/>
              <a:ahLst/>
              <a:cxnLst/>
              <a:rect r="r" b="b" t="t" l="l"/>
              <a:pathLst>
                <a:path h="64756" w="726478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781793" y="3181945"/>
            <a:ext cx="7506207" cy="4856468"/>
            <a:chOff x="0" y="0"/>
            <a:chExt cx="10008277" cy="6475290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2"/>
            <a:srcRect l="0" t="1387" r="0" b="1387"/>
            <a:stretch>
              <a:fillRect/>
            </a:stretch>
          </p:blipFill>
          <p:spPr>
            <a:xfrm flipH="false" flipV="false">
              <a:off x="0" y="0"/>
              <a:ext cx="10008277" cy="6475290"/>
            </a:xfrm>
            <a:prstGeom prst="rect">
              <a:avLst/>
            </a:prstGeom>
          </p:spPr>
        </p:pic>
      </p:grpSp>
      <p:grpSp>
        <p:nvGrpSpPr>
          <p:cNvPr name="Group 15" id="15"/>
          <p:cNvGrpSpPr/>
          <p:nvPr/>
        </p:nvGrpSpPr>
        <p:grpSpPr>
          <a:xfrm rot="0">
            <a:off x="1028700" y="1574847"/>
            <a:ext cx="1856645" cy="68071"/>
            <a:chOff x="0" y="0"/>
            <a:chExt cx="488993" cy="1792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8993" cy="17928"/>
            </a:xfrm>
            <a:custGeom>
              <a:avLst/>
              <a:gdLst/>
              <a:ahLst/>
              <a:cxnLst/>
              <a:rect r="r" b="b" t="t" l="l"/>
              <a:pathLst>
                <a:path h="17928" w="488993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958510" y="720268"/>
            <a:ext cx="1939875" cy="888615"/>
          </a:xfrm>
          <a:custGeom>
            <a:avLst/>
            <a:gdLst/>
            <a:ahLst/>
            <a:cxnLst/>
            <a:rect r="r" b="b" t="t" l="l"/>
            <a:pathLst>
              <a:path h="888615" w="1939875">
                <a:moveTo>
                  <a:pt x="0" y="0"/>
                </a:moveTo>
                <a:lnTo>
                  <a:pt x="1939875" y="0"/>
                </a:lnTo>
                <a:lnTo>
                  <a:pt x="1939875" y="888615"/>
                </a:lnTo>
                <a:lnTo>
                  <a:pt x="0" y="8886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220823" y="0"/>
            <a:ext cx="7067177" cy="5358043"/>
            <a:chOff x="0" y="0"/>
            <a:chExt cx="9422903" cy="7144058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6113" t="0" r="6113" b="0"/>
            <a:stretch>
              <a:fillRect/>
            </a:stretch>
          </p:blipFill>
          <p:spPr>
            <a:xfrm flipH="false" flipV="false">
              <a:off x="0" y="0"/>
              <a:ext cx="9422903" cy="7144058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14500955" y="9012429"/>
            <a:ext cx="2758345" cy="245871"/>
            <a:chOff x="0" y="0"/>
            <a:chExt cx="726478" cy="647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26478" cy="64756"/>
            </a:xfrm>
            <a:custGeom>
              <a:avLst/>
              <a:gdLst/>
              <a:ahLst/>
              <a:cxnLst/>
              <a:rect r="r" b="b" t="t" l="l"/>
              <a:pathLst>
                <a:path h="64756" w="726478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6289588"/>
            <a:ext cx="4881934" cy="2241327"/>
            <a:chOff x="0" y="0"/>
            <a:chExt cx="1624330" cy="7457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41910" y="43180"/>
              <a:ext cx="1576070" cy="697480"/>
            </a:xfrm>
            <a:custGeom>
              <a:avLst/>
              <a:gdLst/>
              <a:ahLst/>
              <a:cxnLst/>
              <a:rect r="r" b="b" t="t" l="l"/>
              <a:pathLst>
                <a:path h="697480" w="157607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35560" y="35560"/>
              <a:ext cx="1588770" cy="710180"/>
            </a:xfrm>
            <a:custGeom>
              <a:avLst/>
              <a:gdLst/>
              <a:ahLst/>
              <a:cxnLst/>
              <a:rect r="r" b="b" t="t" l="l"/>
              <a:pathLst>
                <a:path h="710180" w="1588770">
                  <a:moveTo>
                    <a:pt x="1588770" y="710180"/>
                  </a:moveTo>
                  <a:lnTo>
                    <a:pt x="0" y="710180"/>
                  </a:lnTo>
                  <a:lnTo>
                    <a:pt x="0" y="0"/>
                  </a:lnTo>
                  <a:lnTo>
                    <a:pt x="1588770" y="0"/>
                  </a:lnTo>
                  <a:lnTo>
                    <a:pt x="1588770" y="710180"/>
                  </a:lnTo>
                  <a:close/>
                  <a:moveTo>
                    <a:pt x="12700" y="697480"/>
                  </a:moveTo>
                  <a:lnTo>
                    <a:pt x="1576070" y="697480"/>
                  </a:lnTo>
                  <a:lnTo>
                    <a:pt x="1576070" y="12700"/>
                  </a:lnTo>
                  <a:lnTo>
                    <a:pt x="12700" y="12700"/>
                  </a:lnTo>
                  <a:lnTo>
                    <a:pt x="12700" y="6974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76070" cy="697480"/>
            </a:xfrm>
            <a:custGeom>
              <a:avLst/>
              <a:gdLst/>
              <a:ahLst/>
              <a:cxnLst/>
              <a:rect r="r" b="b" t="t" l="l"/>
              <a:pathLst>
                <a:path h="697480" w="157607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338889" y="6289588"/>
            <a:ext cx="4881934" cy="2241327"/>
            <a:chOff x="0" y="0"/>
            <a:chExt cx="1624330" cy="7457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41910" y="43180"/>
              <a:ext cx="1576070" cy="697480"/>
            </a:xfrm>
            <a:custGeom>
              <a:avLst/>
              <a:gdLst/>
              <a:ahLst/>
              <a:cxnLst/>
              <a:rect r="r" b="b" t="t" l="l"/>
              <a:pathLst>
                <a:path h="697480" w="157607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5560" y="35560"/>
              <a:ext cx="1588770" cy="710180"/>
            </a:xfrm>
            <a:custGeom>
              <a:avLst/>
              <a:gdLst/>
              <a:ahLst/>
              <a:cxnLst/>
              <a:rect r="r" b="b" t="t" l="l"/>
              <a:pathLst>
                <a:path h="710180" w="1588770">
                  <a:moveTo>
                    <a:pt x="1588770" y="710180"/>
                  </a:moveTo>
                  <a:lnTo>
                    <a:pt x="0" y="710180"/>
                  </a:lnTo>
                  <a:lnTo>
                    <a:pt x="0" y="0"/>
                  </a:lnTo>
                  <a:lnTo>
                    <a:pt x="1588770" y="0"/>
                  </a:lnTo>
                  <a:lnTo>
                    <a:pt x="1588770" y="710180"/>
                  </a:lnTo>
                  <a:close/>
                  <a:moveTo>
                    <a:pt x="12700" y="697480"/>
                  </a:moveTo>
                  <a:lnTo>
                    <a:pt x="1576070" y="697480"/>
                  </a:lnTo>
                  <a:lnTo>
                    <a:pt x="1576070" y="12700"/>
                  </a:lnTo>
                  <a:lnTo>
                    <a:pt x="12700" y="12700"/>
                  </a:lnTo>
                  <a:lnTo>
                    <a:pt x="12700" y="6974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76070" cy="697480"/>
            </a:xfrm>
            <a:custGeom>
              <a:avLst/>
              <a:gdLst/>
              <a:ahLst/>
              <a:cxnLst/>
              <a:rect r="r" b="b" t="t" l="l"/>
              <a:pathLst>
                <a:path h="697480" w="157607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028700" y="1574847"/>
            <a:ext cx="1856645" cy="68071"/>
            <a:chOff x="0" y="0"/>
            <a:chExt cx="488993" cy="1792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8993" cy="17928"/>
            </a:xfrm>
            <a:custGeom>
              <a:avLst/>
              <a:gdLst/>
              <a:ahLst/>
              <a:cxnLst/>
              <a:rect r="r" b="b" t="t" l="l"/>
              <a:pathLst>
                <a:path h="17928" w="488993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958510" y="720268"/>
            <a:ext cx="1939875" cy="888615"/>
          </a:xfrm>
          <a:custGeom>
            <a:avLst/>
            <a:gdLst/>
            <a:ahLst/>
            <a:cxnLst/>
            <a:rect r="r" b="b" t="t" l="l"/>
            <a:pathLst>
              <a:path h="888615" w="1939875">
                <a:moveTo>
                  <a:pt x="0" y="0"/>
                </a:moveTo>
                <a:lnTo>
                  <a:pt x="1939875" y="0"/>
                </a:lnTo>
                <a:lnTo>
                  <a:pt x="1939875" y="888615"/>
                </a:lnTo>
                <a:lnTo>
                  <a:pt x="0" y="8886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3162895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1650B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LOREM IPSUM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3897289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CD9C45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Lorem Ipsum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4712248"/>
            <a:ext cx="8940800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 Cras maximus eu lacus a tempus. Duis ullamcorper ante risus, ut sollicitudin ante rhoncus a.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34467" y="7261852"/>
            <a:ext cx="4470400" cy="759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48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544656" y="7261852"/>
            <a:ext cx="4470400" cy="759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48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34467" y="6751312"/>
            <a:ext cx="4470400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Ut sollicitudin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544656" y="6751312"/>
            <a:ext cx="4470400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Ante rhoncus 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769329" y="7575034"/>
            <a:ext cx="3489971" cy="1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>
                <a:solidFill>
                  <a:srgbClr val="10101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Ante </a:t>
            </a:r>
          </a:p>
          <a:p>
            <a:pPr algn="r">
              <a:lnSpc>
                <a:spcPts val="5040"/>
              </a:lnSpc>
            </a:pPr>
            <a:r>
              <a:rPr lang="en-US" sz="3600">
                <a:solidFill>
                  <a:srgbClr val="10101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Rhoncus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82417" y="5642439"/>
            <a:ext cx="603949" cy="603949"/>
          </a:xfrm>
          <a:custGeom>
            <a:avLst/>
            <a:gdLst/>
            <a:ahLst/>
            <a:cxnLst/>
            <a:rect r="r" b="b" t="t" l="l"/>
            <a:pathLst>
              <a:path h="603949" w="603949">
                <a:moveTo>
                  <a:pt x="0" y="0"/>
                </a:moveTo>
                <a:lnTo>
                  <a:pt x="603949" y="0"/>
                </a:lnTo>
                <a:lnTo>
                  <a:pt x="603949" y="603949"/>
                </a:lnTo>
                <a:lnTo>
                  <a:pt x="0" y="603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29104" y="5642439"/>
            <a:ext cx="678594" cy="603949"/>
          </a:xfrm>
          <a:custGeom>
            <a:avLst/>
            <a:gdLst/>
            <a:ahLst/>
            <a:cxnLst/>
            <a:rect r="r" b="b" t="t" l="l"/>
            <a:pathLst>
              <a:path h="603949" w="678594">
                <a:moveTo>
                  <a:pt x="0" y="0"/>
                </a:moveTo>
                <a:lnTo>
                  <a:pt x="678594" y="0"/>
                </a:lnTo>
                <a:lnTo>
                  <a:pt x="678594" y="603949"/>
                </a:lnTo>
                <a:lnTo>
                  <a:pt x="0" y="603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291741" y="5642439"/>
            <a:ext cx="646843" cy="646843"/>
          </a:xfrm>
          <a:custGeom>
            <a:avLst/>
            <a:gdLst/>
            <a:ahLst/>
            <a:cxnLst/>
            <a:rect r="r" b="b" t="t" l="l"/>
            <a:pathLst>
              <a:path h="646843" w="646843">
                <a:moveTo>
                  <a:pt x="0" y="0"/>
                </a:moveTo>
                <a:lnTo>
                  <a:pt x="646843" y="0"/>
                </a:lnTo>
                <a:lnTo>
                  <a:pt x="646843" y="646843"/>
                </a:lnTo>
                <a:lnTo>
                  <a:pt x="0" y="6468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290847" y="5514203"/>
            <a:ext cx="624291" cy="775080"/>
          </a:xfrm>
          <a:custGeom>
            <a:avLst/>
            <a:gdLst/>
            <a:ahLst/>
            <a:cxnLst/>
            <a:rect r="r" b="b" t="t" l="l"/>
            <a:pathLst>
              <a:path h="775080" w="624291">
                <a:moveTo>
                  <a:pt x="0" y="0"/>
                </a:moveTo>
                <a:lnTo>
                  <a:pt x="624291" y="0"/>
                </a:lnTo>
                <a:lnTo>
                  <a:pt x="624291" y="775079"/>
                </a:lnTo>
                <a:lnTo>
                  <a:pt x="0" y="7750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6555982"/>
            <a:ext cx="3919404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</a:t>
            </a: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67366" y="5747233"/>
            <a:ext cx="2580738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OBJETO  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400180" y="5747233"/>
            <a:ext cx="2580738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OBJETO 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19584" y="5747233"/>
            <a:ext cx="2580738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OBJETO 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296138" y="5747233"/>
            <a:ext cx="2580738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OBJETO 4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004364" y="6555982"/>
            <a:ext cx="3919404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</a:t>
            </a: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980918" y="6555982"/>
            <a:ext cx="3919404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</a:t>
            </a: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957472" y="6555982"/>
            <a:ext cx="3919404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</a:t>
            </a: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769329" y="1566718"/>
            <a:ext cx="3489971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>
                <a:solidFill>
                  <a:srgbClr val="10101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Lorem Ipsum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4500955" y="2413635"/>
            <a:ext cx="2758345" cy="245871"/>
            <a:chOff x="0" y="0"/>
            <a:chExt cx="726478" cy="6475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26478" cy="64756"/>
            </a:xfrm>
            <a:custGeom>
              <a:avLst/>
              <a:gdLst/>
              <a:ahLst/>
              <a:cxnLst/>
              <a:rect r="r" b="b" t="t" l="l"/>
              <a:pathLst>
                <a:path h="64756" w="726478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28700" y="1574847"/>
            <a:ext cx="1856645" cy="68071"/>
            <a:chOff x="0" y="0"/>
            <a:chExt cx="488993" cy="1792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88993" cy="17928"/>
            </a:xfrm>
            <a:custGeom>
              <a:avLst/>
              <a:gdLst/>
              <a:ahLst/>
              <a:cxnLst/>
              <a:rect r="r" b="b" t="t" l="l"/>
              <a:pathLst>
                <a:path h="17928" w="488993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958510" y="720268"/>
            <a:ext cx="1939875" cy="888615"/>
          </a:xfrm>
          <a:custGeom>
            <a:avLst/>
            <a:gdLst/>
            <a:ahLst/>
            <a:cxnLst/>
            <a:rect r="r" b="b" t="t" l="l"/>
            <a:pathLst>
              <a:path h="888615" w="1939875">
                <a:moveTo>
                  <a:pt x="0" y="0"/>
                </a:moveTo>
                <a:lnTo>
                  <a:pt x="1939875" y="0"/>
                </a:lnTo>
                <a:lnTo>
                  <a:pt x="1939875" y="888615"/>
                </a:lnTo>
                <a:lnTo>
                  <a:pt x="0" y="8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028700" y="3879896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1650B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LOREM IPSUM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4614291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CD9C45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Lorem Ipsum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00955" y="9012429"/>
            <a:ext cx="2758345" cy="245871"/>
            <a:chOff x="0" y="0"/>
            <a:chExt cx="726478" cy="647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26478" cy="64756"/>
            </a:xfrm>
            <a:custGeom>
              <a:avLst/>
              <a:gdLst/>
              <a:ahLst/>
              <a:cxnLst/>
              <a:rect r="r" b="b" t="t" l="l"/>
              <a:pathLst>
                <a:path h="64756" w="726478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790560" y="0"/>
            <a:ext cx="8497440" cy="6435016"/>
            <a:chOff x="0" y="0"/>
            <a:chExt cx="11329920" cy="8580021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12905" t="0" r="12905" b="0"/>
            <a:stretch>
              <a:fillRect/>
            </a:stretch>
          </p:blipFill>
          <p:spPr>
            <a:xfrm flipH="false" flipV="false">
              <a:off x="0" y="0"/>
              <a:ext cx="11329920" cy="8580021"/>
            </a:xfrm>
            <a:prstGeom prst="rect">
              <a:avLst/>
            </a:prstGeom>
          </p:spPr>
        </p:pic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18610" y="6207361"/>
            <a:ext cx="1321076" cy="132107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857064" y="6207361"/>
            <a:ext cx="1321076" cy="1321076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3769329" y="8121015"/>
            <a:ext cx="3489971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>
                <a:solidFill>
                  <a:srgbClr val="10101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Lorem Ipsum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47750" y="8159115"/>
            <a:ext cx="3919404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</a:t>
            </a: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47750" y="7621905"/>
            <a:ext cx="2580738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Lorem Ipsum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967154" y="7621905"/>
            <a:ext cx="2580738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Lorem Ipsum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023414" y="8159115"/>
            <a:ext cx="3919404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</a:t>
            </a: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28700" y="1574847"/>
            <a:ext cx="1856645" cy="68071"/>
            <a:chOff x="0" y="0"/>
            <a:chExt cx="488993" cy="1792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88993" cy="17928"/>
            </a:xfrm>
            <a:custGeom>
              <a:avLst/>
              <a:gdLst/>
              <a:ahLst/>
              <a:cxnLst/>
              <a:rect r="r" b="b" t="t" l="l"/>
              <a:pathLst>
                <a:path h="17928" w="488993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958510" y="720268"/>
            <a:ext cx="1939875" cy="888615"/>
          </a:xfrm>
          <a:custGeom>
            <a:avLst/>
            <a:gdLst/>
            <a:ahLst/>
            <a:cxnLst/>
            <a:rect r="r" b="b" t="t" l="l"/>
            <a:pathLst>
              <a:path h="888615" w="1939875">
                <a:moveTo>
                  <a:pt x="0" y="0"/>
                </a:moveTo>
                <a:lnTo>
                  <a:pt x="1939875" y="0"/>
                </a:lnTo>
                <a:lnTo>
                  <a:pt x="1939875" y="888615"/>
                </a:lnTo>
                <a:lnTo>
                  <a:pt x="0" y="8886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28700" y="3162895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1650B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LOREM IPSUM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3897289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CD9C45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Lorem Ipsum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4712248"/>
            <a:ext cx="8940800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 Cras maximus eu lacus a tempus. Duis ullamcorper ante risus, ut sollicitudin ante rhoncus a.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31306" y="3979901"/>
            <a:ext cx="7627994" cy="4504908"/>
            <a:chOff x="0" y="0"/>
            <a:chExt cx="10170659" cy="6006544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5626" r="0" b="5626"/>
            <a:stretch>
              <a:fillRect/>
            </a:stretch>
          </p:blipFill>
          <p:spPr>
            <a:xfrm flipH="false" flipV="false">
              <a:off x="0" y="0"/>
              <a:ext cx="10170659" cy="6006544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14500955" y="2413635"/>
            <a:ext cx="2758345" cy="245871"/>
            <a:chOff x="0" y="0"/>
            <a:chExt cx="726478" cy="647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26478" cy="64756"/>
            </a:xfrm>
            <a:custGeom>
              <a:avLst/>
              <a:gdLst/>
              <a:ahLst/>
              <a:cxnLst/>
              <a:rect r="r" b="b" t="t" l="l"/>
              <a:pathLst>
                <a:path h="64756" w="726478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66800" y="7547358"/>
            <a:ext cx="2160881" cy="708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4"/>
              </a:lnSpc>
            </a:pPr>
            <a:r>
              <a:rPr lang="en-US" sz="5600">
                <a:solidFill>
                  <a:srgbClr val="1650B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123+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979715" y="7547358"/>
            <a:ext cx="2898991" cy="708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4"/>
              </a:lnSpc>
            </a:pPr>
            <a:r>
              <a:rPr lang="en-US" sz="5600">
                <a:solidFill>
                  <a:srgbClr val="1650B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1000+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769329" y="952500"/>
            <a:ext cx="3489971" cy="1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>
                <a:solidFill>
                  <a:srgbClr val="10101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Lorem </a:t>
            </a:r>
          </a:p>
          <a:p>
            <a:pPr algn="r">
              <a:lnSpc>
                <a:spcPts val="5040"/>
              </a:lnSpc>
            </a:pPr>
            <a:r>
              <a:rPr lang="en-US" sz="3600">
                <a:solidFill>
                  <a:srgbClr val="10101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Ipsum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28700" y="1574847"/>
            <a:ext cx="1856645" cy="68071"/>
            <a:chOff x="0" y="0"/>
            <a:chExt cx="488993" cy="1792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8993" cy="17928"/>
            </a:xfrm>
            <a:custGeom>
              <a:avLst/>
              <a:gdLst/>
              <a:ahLst/>
              <a:cxnLst/>
              <a:rect r="r" b="b" t="t" l="l"/>
              <a:pathLst>
                <a:path h="17928" w="488993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958510" y="720268"/>
            <a:ext cx="1939875" cy="888615"/>
          </a:xfrm>
          <a:custGeom>
            <a:avLst/>
            <a:gdLst/>
            <a:ahLst/>
            <a:cxnLst/>
            <a:rect r="r" b="b" t="t" l="l"/>
            <a:pathLst>
              <a:path h="888615" w="1939875">
                <a:moveTo>
                  <a:pt x="0" y="0"/>
                </a:moveTo>
                <a:lnTo>
                  <a:pt x="1939875" y="0"/>
                </a:lnTo>
                <a:lnTo>
                  <a:pt x="1939875" y="888615"/>
                </a:lnTo>
                <a:lnTo>
                  <a:pt x="0" y="8886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690506" y="4084676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1650B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LOREM IPSUM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90506" y="4614291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CD9C45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Lorem Ipsum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90506" y="5396060"/>
            <a:ext cx="8940800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 Cras maximus eu lacus a tempus. Duis ullamcorper ante risus, ut sollicitudin ante rhoncus a.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47750" y="8624763"/>
            <a:ext cx="3919404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</a:t>
            </a: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7750" y="8087553"/>
            <a:ext cx="2580738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Lorem Ipsum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967154" y="8087553"/>
            <a:ext cx="2580738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Lorem Ipsum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023414" y="8624763"/>
            <a:ext cx="3919404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</a:t>
            </a: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30061" y="5913566"/>
            <a:ext cx="2383664" cy="124820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061025" y="5913566"/>
            <a:ext cx="2383664" cy="124820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336368" y="5913566"/>
            <a:ext cx="2383664" cy="124820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2211" y="7795619"/>
            <a:ext cx="3230964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Presentations are typically</a:t>
            </a: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speech meant to inform new idea.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253175" y="7795619"/>
            <a:ext cx="3230964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Presentations are typically</a:t>
            </a: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speech meant to inform new idea.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28518" y="7795619"/>
            <a:ext cx="3230964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Presentations are typically</a:t>
            </a:r>
            <a:r>
              <a:rPr lang="en-US" sz="21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speech meant to inform new idea.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2211" y="7258409"/>
            <a:ext cx="2580738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Lorem Ipsum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253175" y="7258409"/>
            <a:ext cx="2580738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Lorem Ipsuman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528518" y="7258409"/>
            <a:ext cx="2580738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650B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Lorem Ipsum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1744700" y="4087432"/>
            <a:ext cx="4881934" cy="2241327"/>
            <a:chOff x="0" y="0"/>
            <a:chExt cx="1624330" cy="7457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41910" y="43180"/>
              <a:ext cx="1576070" cy="697480"/>
            </a:xfrm>
            <a:custGeom>
              <a:avLst/>
              <a:gdLst/>
              <a:ahLst/>
              <a:cxnLst/>
              <a:rect r="r" b="b" t="t" l="l"/>
              <a:pathLst>
                <a:path h="697480" w="157607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5560" y="35560"/>
              <a:ext cx="1588770" cy="710180"/>
            </a:xfrm>
            <a:custGeom>
              <a:avLst/>
              <a:gdLst/>
              <a:ahLst/>
              <a:cxnLst/>
              <a:rect r="r" b="b" t="t" l="l"/>
              <a:pathLst>
                <a:path h="710180" w="1588770">
                  <a:moveTo>
                    <a:pt x="1588770" y="710180"/>
                  </a:moveTo>
                  <a:lnTo>
                    <a:pt x="0" y="710180"/>
                  </a:lnTo>
                  <a:lnTo>
                    <a:pt x="0" y="0"/>
                  </a:lnTo>
                  <a:lnTo>
                    <a:pt x="1588770" y="0"/>
                  </a:lnTo>
                  <a:lnTo>
                    <a:pt x="1588770" y="710180"/>
                  </a:lnTo>
                  <a:close/>
                  <a:moveTo>
                    <a:pt x="12700" y="697480"/>
                  </a:moveTo>
                  <a:lnTo>
                    <a:pt x="1576070" y="697480"/>
                  </a:lnTo>
                  <a:lnTo>
                    <a:pt x="1576070" y="12700"/>
                  </a:lnTo>
                  <a:lnTo>
                    <a:pt x="12700" y="12700"/>
                  </a:lnTo>
                  <a:lnTo>
                    <a:pt x="12700" y="6974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76070" cy="697480"/>
            </a:xfrm>
            <a:custGeom>
              <a:avLst/>
              <a:gdLst/>
              <a:ahLst/>
              <a:cxnLst/>
              <a:rect r="r" b="b" t="t" l="l"/>
              <a:pathLst>
                <a:path h="697480" w="157607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FDFDFD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1744700" y="4925139"/>
            <a:ext cx="4813506" cy="708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5600">
                <a:solidFill>
                  <a:srgbClr val="1650B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$ 465K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1744700" y="6653477"/>
            <a:ext cx="4881934" cy="2241327"/>
            <a:chOff x="0" y="0"/>
            <a:chExt cx="1624330" cy="74574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41910" y="43180"/>
              <a:ext cx="1576070" cy="697480"/>
            </a:xfrm>
            <a:custGeom>
              <a:avLst/>
              <a:gdLst/>
              <a:ahLst/>
              <a:cxnLst/>
              <a:rect r="r" b="b" t="t" l="l"/>
              <a:pathLst>
                <a:path h="697480" w="157607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77838D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35560" y="35560"/>
              <a:ext cx="1588770" cy="710180"/>
            </a:xfrm>
            <a:custGeom>
              <a:avLst/>
              <a:gdLst/>
              <a:ahLst/>
              <a:cxnLst/>
              <a:rect r="r" b="b" t="t" l="l"/>
              <a:pathLst>
                <a:path h="710180" w="1588770">
                  <a:moveTo>
                    <a:pt x="1588770" y="710180"/>
                  </a:moveTo>
                  <a:lnTo>
                    <a:pt x="0" y="710180"/>
                  </a:lnTo>
                  <a:lnTo>
                    <a:pt x="0" y="0"/>
                  </a:lnTo>
                  <a:lnTo>
                    <a:pt x="1588770" y="0"/>
                  </a:lnTo>
                  <a:lnTo>
                    <a:pt x="1588770" y="710180"/>
                  </a:lnTo>
                  <a:close/>
                  <a:moveTo>
                    <a:pt x="12700" y="697480"/>
                  </a:moveTo>
                  <a:lnTo>
                    <a:pt x="1576070" y="697480"/>
                  </a:lnTo>
                  <a:lnTo>
                    <a:pt x="1576070" y="12700"/>
                  </a:lnTo>
                  <a:lnTo>
                    <a:pt x="12700" y="12700"/>
                  </a:lnTo>
                  <a:lnTo>
                    <a:pt x="12700" y="6974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576070" cy="697480"/>
            </a:xfrm>
            <a:custGeom>
              <a:avLst/>
              <a:gdLst/>
              <a:ahLst/>
              <a:cxnLst/>
              <a:rect r="r" b="b" t="t" l="l"/>
              <a:pathLst>
                <a:path h="697480" w="1576070">
                  <a:moveTo>
                    <a:pt x="0" y="0"/>
                  </a:moveTo>
                  <a:lnTo>
                    <a:pt x="1576070" y="0"/>
                  </a:lnTo>
                  <a:lnTo>
                    <a:pt x="1576070" y="697480"/>
                  </a:lnTo>
                  <a:lnTo>
                    <a:pt x="0" y="697480"/>
                  </a:lnTo>
                  <a:close/>
                </a:path>
              </a:pathLst>
            </a:custGeom>
            <a:solidFill>
              <a:srgbClr val="CD9C45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1778914" y="7331688"/>
            <a:ext cx="4813506" cy="708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5600">
                <a:solidFill>
                  <a:srgbClr val="1650B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$ 789K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769329" y="952500"/>
            <a:ext cx="3489971" cy="1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>
                <a:solidFill>
                  <a:srgbClr val="10101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About The Profit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4500955" y="2413635"/>
            <a:ext cx="2758345" cy="245871"/>
            <a:chOff x="0" y="0"/>
            <a:chExt cx="726478" cy="6475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26478" cy="64756"/>
            </a:xfrm>
            <a:custGeom>
              <a:avLst/>
              <a:gdLst/>
              <a:ahLst/>
              <a:cxnLst/>
              <a:rect r="r" b="b" t="t" l="l"/>
              <a:pathLst>
                <a:path h="64756" w="726478">
                  <a:moveTo>
                    <a:pt x="0" y="0"/>
                  </a:moveTo>
                  <a:lnTo>
                    <a:pt x="726478" y="0"/>
                  </a:lnTo>
                  <a:lnTo>
                    <a:pt x="726478" y="64756"/>
                  </a:lnTo>
                  <a:lnTo>
                    <a:pt x="0" y="64756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726478" cy="1028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28700" y="1574847"/>
            <a:ext cx="1856645" cy="68071"/>
            <a:chOff x="0" y="0"/>
            <a:chExt cx="488993" cy="1792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88993" cy="17928"/>
            </a:xfrm>
            <a:custGeom>
              <a:avLst/>
              <a:gdLst/>
              <a:ahLst/>
              <a:cxnLst/>
              <a:rect r="r" b="b" t="t" l="l"/>
              <a:pathLst>
                <a:path h="17928" w="488993">
                  <a:moveTo>
                    <a:pt x="0" y="0"/>
                  </a:moveTo>
                  <a:lnTo>
                    <a:pt x="488993" y="0"/>
                  </a:lnTo>
                  <a:lnTo>
                    <a:pt x="488993" y="17928"/>
                  </a:lnTo>
                  <a:lnTo>
                    <a:pt x="0" y="17928"/>
                  </a:lnTo>
                  <a:close/>
                </a:path>
              </a:pathLst>
            </a:custGeom>
            <a:solidFill>
              <a:srgbClr val="CD9C45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488993" cy="560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958510" y="720268"/>
            <a:ext cx="1939875" cy="888615"/>
          </a:xfrm>
          <a:custGeom>
            <a:avLst/>
            <a:gdLst/>
            <a:ahLst/>
            <a:cxnLst/>
            <a:rect r="r" b="b" t="t" l="l"/>
            <a:pathLst>
              <a:path h="888615" w="1939875">
                <a:moveTo>
                  <a:pt x="0" y="0"/>
                </a:moveTo>
                <a:lnTo>
                  <a:pt x="1939875" y="0"/>
                </a:lnTo>
                <a:lnTo>
                  <a:pt x="1939875" y="888615"/>
                </a:lnTo>
                <a:lnTo>
                  <a:pt x="0" y="8886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028700" y="2764281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1650B0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LOREM IPSUM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28700" y="3270076"/>
            <a:ext cx="6448950" cy="52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47"/>
              </a:lnSpc>
            </a:pPr>
            <a:r>
              <a:rPr lang="en-US" sz="4200">
                <a:solidFill>
                  <a:srgbClr val="CD9C45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Lorem Ipsum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28700" y="4126944"/>
            <a:ext cx="8940800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Lorem ipsum dolor sit amet, consectetur adipiscing elit. Cras maximus eu lacus a tempus. Duis ullamcorper ante risus, ut sollicitudin ante rhoncus 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DAGNGwXf7_A</dc:identifier>
  <dcterms:modified xsi:type="dcterms:W3CDTF">2011-08-01T06:04:30Z</dcterms:modified>
  <cp:revision>1</cp:revision>
  <dc:title>DEPENDENCIA</dc:title>
</cp:coreProperties>
</file>